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9" r:id="rId2"/>
    <p:sldId id="257" r:id="rId3"/>
    <p:sldId id="258" r:id="rId4"/>
    <p:sldId id="259" r:id="rId5"/>
    <p:sldId id="260" r:id="rId6"/>
    <p:sldId id="316" r:id="rId7"/>
    <p:sldId id="267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80" r:id="rId16"/>
    <p:sldId id="281" r:id="rId17"/>
    <p:sldId id="282" r:id="rId18"/>
    <p:sldId id="283" r:id="rId19"/>
    <p:sldId id="286" r:id="rId20"/>
    <p:sldId id="287" r:id="rId21"/>
    <p:sldId id="288" r:id="rId22"/>
    <p:sldId id="289" r:id="rId23"/>
    <p:sldId id="291" r:id="rId24"/>
    <p:sldId id="293" r:id="rId25"/>
    <p:sldId id="294" r:id="rId26"/>
    <p:sldId id="296" r:id="rId27"/>
    <p:sldId id="295" r:id="rId28"/>
    <p:sldId id="297" r:id="rId29"/>
    <p:sldId id="290" r:id="rId30"/>
    <p:sldId id="299" r:id="rId31"/>
    <p:sldId id="300" r:id="rId32"/>
    <p:sldId id="298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3" r:id="rId44"/>
    <p:sldId id="314" r:id="rId45"/>
    <p:sldId id="315" r:id="rId46"/>
    <p:sldId id="311" r:id="rId47"/>
    <p:sldId id="312" r:id="rId48"/>
    <p:sldId id="317" r:id="rId49"/>
    <p:sldId id="320" r:id="rId50"/>
    <p:sldId id="321" r:id="rId51"/>
    <p:sldId id="322" r:id="rId52"/>
    <p:sldId id="323" r:id="rId53"/>
    <p:sldId id="324" r:id="rId54"/>
    <p:sldId id="325" r:id="rId55"/>
    <p:sldId id="318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675" autoAdjust="0"/>
  </p:normalViewPr>
  <p:slideViewPr>
    <p:cSldViewPr snapToObjects="1">
      <p:cViewPr varScale="1">
        <p:scale>
          <a:sx n="55" d="100"/>
          <a:sy n="55" d="100"/>
        </p:scale>
        <p:origin x="14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83BD91-AA63-494F-91C7-1FD94867A84B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E397517C-D997-804D-B8C5-BCA8F8F1693B}">
      <dgm:prSet phldrT="[Text]"/>
      <dgm:spPr/>
      <dgm:t>
        <a:bodyPr/>
        <a:lstStyle/>
        <a:p>
          <a:r>
            <a:rPr lang="en-US" dirty="0" smtClean="0"/>
            <a:t>.com</a:t>
          </a:r>
          <a:endParaRPr lang="en-US" dirty="0"/>
        </a:p>
      </dgm:t>
    </dgm:pt>
    <dgm:pt modelId="{1DF69F66-E421-D942-9D0C-3473A4A3B08F}" type="parTrans" cxnId="{5149169E-2937-C847-B836-F5B1F0BAA5BF}">
      <dgm:prSet/>
      <dgm:spPr/>
      <dgm:t>
        <a:bodyPr/>
        <a:lstStyle/>
        <a:p>
          <a:endParaRPr lang="en-US"/>
        </a:p>
      </dgm:t>
    </dgm:pt>
    <dgm:pt modelId="{B4BC0AC8-4154-554A-9C74-F39C2A6A8643}" type="sibTrans" cxnId="{5149169E-2937-C847-B836-F5B1F0BAA5BF}">
      <dgm:prSet/>
      <dgm:spPr/>
      <dgm:t>
        <a:bodyPr/>
        <a:lstStyle/>
        <a:p>
          <a:endParaRPr lang="en-US"/>
        </a:p>
      </dgm:t>
    </dgm:pt>
    <dgm:pt modelId="{A64073BC-BED8-9E42-B67B-AF7DAAF27338}">
      <dgm:prSet phldrT="[Text]"/>
      <dgm:spPr/>
      <dgm:t>
        <a:bodyPr/>
        <a:lstStyle/>
        <a:p>
          <a:r>
            <a:rPr lang="en-US" dirty="0" smtClean="0"/>
            <a:t>For commercial entities</a:t>
          </a:r>
          <a:endParaRPr lang="en-US" dirty="0"/>
        </a:p>
      </dgm:t>
    </dgm:pt>
    <dgm:pt modelId="{654D0289-EB6D-F343-BE98-B9AD9EF2D330}" type="parTrans" cxnId="{E6CC495C-BEB8-A74D-A1F1-15C506E8CB0C}">
      <dgm:prSet/>
      <dgm:spPr/>
      <dgm:t>
        <a:bodyPr/>
        <a:lstStyle/>
        <a:p>
          <a:endParaRPr lang="en-US"/>
        </a:p>
      </dgm:t>
    </dgm:pt>
    <dgm:pt modelId="{E04B6791-FF1D-144D-88FA-CB01A61F101D}" type="sibTrans" cxnId="{E6CC495C-BEB8-A74D-A1F1-15C506E8CB0C}">
      <dgm:prSet/>
      <dgm:spPr/>
      <dgm:t>
        <a:bodyPr/>
        <a:lstStyle/>
        <a:p>
          <a:endParaRPr lang="en-US"/>
        </a:p>
      </dgm:t>
    </dgm:pt>
    <dgm:pt modelId="{1E03F9AD-86B6-8C4F-8B0D-D8EA28636A6F}">
      <dgm:prSet phldrT="[Text]"/>
      <dgm:spPr/>
      <dgm:t>
        <a:bodyPr/>
        <a:lstStyle/>
        <a:p>
          <a:r>
            <a:rPr lang="en-US" dirty="0" smtClean="0"/>
            <a:t>.net</a:t>
          </a:r>
          <a:endParaRPr lang="en-US" dirty="0"/>
        </a:p>
      </dgm:t>
    </dgm:pt>
    <dgm:pt modelId="{FF868589-E4F0-F248-B1B0-24CFCA920117}" type="parTrans" cxnId="{4617CCF9-CC30-BC46-97EE-14176EE453EC}">
      <dgm:prSet/>
      <dgm:spPr/>
      <dgm:t>
        <a:bodyPr/>
        <a:lstStyle/>
        <a:p>
          <a:endParaRPr lang="en-US"/>
        </a:p>
      </dgm:t>
    </dgm:pt>
    <dgm:pt modelId="{A2E3AAD0-1E2B-1545-A36D-125DF28CF0AB}" type="sibTrans" cxnId="{4617CCF9-CC30-BC46-97EE-14176EE453EC}">
      <dgm:prSet/>
      <dgm:spPr/>
      <dgm:t>
        <a:bodyPr/>
        <a:lstStyle/>
        <a:p>
          <a:endParaRPr lang="en-US"/>
        </a:p>
      </dgm:t>
    </dgm:pt>
    <dgm:pt modelId="{0CC8AA50-6AAD-F34C-AE65-A53FC25B20F7}">
      <dgm:prSet phldrT="[Text]"/>
      <dgm:spPr/>
      <dgm:t>
        <a:bodyPr/>
        <a:lstStyle/>
        <a:p>
          <a:r>
            <a:rPr lang="en-US" dirty="0" smtClean="0"/>
            <a:t>For internet service providers</a:t>
          </a:r>
          <a:endParaRPr lang="en-US" dirty="0"/>
        </a:p>
      </dgm:t>
    </dgm:pt>
    <dgm:pt modelId="{F5638330-8317-B749-9CE7-A811B61C22C3}" type="parTrans" cxnId="{BE631E95-A61C-1F41-A338-30F9B8A3475A}">
      <dgm:prSet/>
      <dgm:spPr/>
      <dgm:t>
        <a:bodyPr/>
        <a:lstStyle/>
        <a:p>
          <a:endParaRPr lang="en-US"/>
        </a:p>
      </dgm:t>
    </dgm:pt>
    <dgm:pt modelId="{B4855CEF-4D6E-DB40-B390-75D29262147D}" type="sibTrans" cxnId="{BE631E95-A61C-1F41-A338-30F9B8A3475A}">
      <dgm:prSet/>
      <dgm:spPr/>
      <dgm:t>
        <a:bodyPr/>
        <a:lstStyle/>
        <a:p>
          <a:endParaRPr lang="en-US"/>
        </a:p>
      </dgm:t>
    </dgm:pt>
    <dgm:pt modelId="{3D184162-6E1D-A841-B9A2-B88093CBD52F}">
      <dgm:prSet phldrT="[Text]"/>
      <dgm:spPr/>
      <dgm:t>
        <a:bodyPr/>
        <a:lstStyle/>
        <a:p>
          <a:r>
            <a:rPr lang="en-US" dirty="0" smtClean="0"/>
            <a:t>.org</a:t>
          </a:r>
          <a:endParaRPr lang="en-US" dirty="0"/>
        </a:p>
      </dgm:t>
    </dgm:pt>
    <dgm:pt modelId="{40EBECDD-80F9-F34C-8CD7-D8FD1D1AFE75}" type="parTrans" cxnId="{3B7C2705-9127-444F-B39B-8FB7C26A4B6C}">
      <dgm:prSet/>
      <dgm:spPr/>
      <dgm:t>
        <a:bodyPr/>
        <a:lstStyle/>
        <a:p>
          <a:endParaRPr lang="en-US"/>
        </a:p>
      </dgm:t>
    </dgm:pt>
    <dgm:pt modelId="{9B0A33D7-1117-5D48-8BC6-AA5ECF4D30D9}" type="sibTrans" cxnId="{3B7C2705-9127-444F-B39B-8FB7C26A4B6C}">
      <dgm:prSet/>
      <dgm:spPr/>
      <dgm:t>
        <a:bodyPr/>
        <a:lstStyle/>
        <a:p>
          <a:endParaRPr lang="en-US"/>
        </a:p>
      </dgm:t>
    </dgm:pt>
    <dgm:pt modelId="{DAF74573-E010-9346-B59D-26DB54C4A908}">
      <dgm:prSet phldrT="[Text]"/>
      <dgm:spPr/>
      <dgm:t>
        <a:bodyPr/>
        <a:lstStyle/>
        <a:p>
          <a:r>
            <a:rPr lang="en-US" dirty="0" smtClean="0"/>
            <a:t>For non-profits</a:t>
          </a:r>
          <a:endParaRPr lang="en-US" dirty="0"/>
        </a:p>
      </dgm:t>
    </dgm:pt>
    <dgm:pt modelId="{D5EE1359-1E31-5940-8BE9-6C33114167E1}" type="parTrans" cxnId="{5221F4BB-BEFD-1245-AF0F-32C8FDFACEF6}">
      <dgm:prSet/>
      <dgm:spPr/>
      <dgm:t>
        <a:bodyPr/>
        <a:lstStyle/>
        <a:p>
          <a:endParaRPr lang="en-US"/>
        </a:p>
      </dgm:t>
    </dgm:pt>
    <dgm:pt modelId="{3E7263BE-A3BC-C34D-B98A-7551D8A9C76F}" type="sibTrans" cxnId="{5221F4BB-BEFD-1245-AF0F-32C8FDFACEF6}">
      <dgm:prSet/>
      <dgm:spPr/>
      <dgm:t>
        <a:bodyPr/>
        <a:lstStyle/>
        <a:p>
          <a:endParaRPr lang="en-US"/>
        </a:p>
      </dgm:t>
    </dgm:pt>
    <dgm:pt modelId="{AA4BA3CB-57F0-0C45-A4C6-19FD9F6676B1}" type="pres">
      <dgm:prSet presAssocID="{BB83BD91-AA63-494F-91C7-1FD94867A8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47F9F4-9F7A-D24D-8D91-0B8D19A4B427}" type="pres">
      <dgm:prSet presAssocID="{E397517C-D997-804D-B8C5-BCA8F8F1693B}" presName="composite" presStyleCnt="0"/>
      <dgm:spPr/>
      <dgm:t>
        <a:bodyPr/>
        <a:lstStyle/>
        <a:p>
          <a:endParaRPr lang="en-US"/>
        </a:p>
      </dgm:t>
    </dgm:pt>
    <dgm:pt modelId="{23AF8AA2-2A00-D24B-BA5C-9E00D2E73110}" type="pres">
      <dgm:prSet presAssocID="{E397517C-D997-804D-B8C5-BCA8F8F1693B}" presName="parTx" presStyleLbl="alignNode1" presStyleIdx="0" presStyleCnt="3" custLinFactNeighborY="39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EABED-3891-5C4F-BD14-E00786007675}" type="pres">
      <dgm:prSet presAssocID="{E397517C-D997-804D-B8C5-BCA8F8F1693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A98E2-1D7C-5949-B9EB-B36B8D54AD9F}" type="pres">
      <dgm:prSet presAssocID="{B4BC0AC8-4154-554A-9C74-F39C2A6A8643}" presName="space" presStyleCnt="0"/>
      <dgm:spPr/>
      <dgm:t>
        <a:bodyPr/>
        <a:lstStyle/>
        <a:p>
          <a:endParaRPr lang="en-US"/>
        </a:p>
      </dgm:t>
    </dgm:pt>
    <dgm:pt modelId="{344B0352-B6BF-9340-B0F8-963739BB16FE}" type="pres">
      <dgm:prSet presAssocID="{1E03F9AD-86B6-8C4F-8B0D-D8EA28636A6F}" presName="composite" presStyleCnt="0"/>
      <dgm:spPr/>
      <dgm:t>
        <a:bodyPr/>
        <a:lstStyle/>
        <a:p>
          <a:endParaRPr lang="en-US"/>
        </a:p>
      </dgm:t>
    </dgm:pt>
    <dgm:pt modelId="{B864F27F-847E-734A-B280-0FE6CCD9A713}" type="pres">
      <dgm:prSet presAssocID="{1E03F9AD-86B6-8C4F-8B0D-D8EA28636A6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93C77-9C9C-A24E-90ED-3C95B5FA0F06}" type="pres">
      <dgm:prSet presAssocID="{1E03F9AD-86B6-8C4F-8B0D-D8EA28636A6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584FE1-5CC7-314D-A981-6A838F3F3877}" type="pres">
      <dgm:prSet presAssocID="{A2E3AAD0-1E2B-1545-A36D-125DF28CF0AB}" presName="space" presStyleCnt="0"/>
      <dgm:spPr/>
      <dgm:t>
        <a:bodyPr/>
        <a:lstStyle/>
        <a:p>
          <a:endParaRPr lang="en-US"/>
        </a:p>
      </dgm:t>
    </dgm:pt>
    <dgm:pt modelId="{6D64E887-2694-2844-9979-29132ED1349A}" type="pres">
      <dgm:prSet presAssocID="{3D184162-6E1D-A841-B9A2-B88093CBD52F}" presName="composite" presStyleCnt="0"/>
      <dgm:spPr/>
      <dgm:t>
        <a:bodyPr/>
        <a:lstStyle/>
        <a:p>
          <a:endParaRPr lang="en-US"/>
        </a:p>
      </dgm:t>
    </dgm:pt>
    <dgm:pt modelId="{2AEE4693-5814-994C-8F41-E523D226E833}" type="pres">
      <dgm:prSet presAssocID="{3D184162-6E1D-A841-B9A2-B88093CBD52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38526-4B7A-8443-8E60-0CEB735C9DF8}" type="pres">
      <dgm:prSet presAssocID="{3D184162-6E1D-A841-B9A2-B88093CBD52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DC7CB8-0F5C-0D45-A6DC-C83DC8302AA6}" type="presOf" srcId="{A64073BC-BED8-9E42-B67B-AF7DAAF27338}" destId="{3E6EABED-3891-5C4F-BD14-E00786007675}" srcOrd="0" destOrd="0" presId="urn:microsoft.com/office/officeart/2005/8/layout/hList1"/>
    <dgm:cxn modelId="{5086CF60-9A50-ED41-8BA1-F8E9336DB527}" type="presOf" srcId="{DAF74573-E010-9346-B59D-26DB54C4A908}" destId="{8B138526-4B7A-8443-8E60-0CEB735C9DF8}" srcOrd="0" destOrd="0" presId="urn:microsoft.com/office/officeart/2005/8/layout/hList1"/>
    <dgm:cxn modelId="{5149169E-2937-C847-B836-F5B1F0BAA5BF}" srcId="{BB83BD91-AA63-494F-91C7-1FD94867A84B}" destId="{E397517C-D997-804D-B8C5-BCA8F8F1693B}" srcOrd="0" destOrd="0" parTransId="{1DF69F66-E421-D942-9D0C-3473A4A3B08F}" sibTransId="{B4BC0AC8-4154-554A-9C74-F39C2A6A8643}"/>
    <dgm:cxn modelId="{FE0264B0-27EC-B344-A6BD-CD7E03975F53}" type="presOf" srcId="{1E03F9AD-86B6-8C4F-8B0D-D8EA28636A6F}" destId="{B864F27F-847E-734A-B280-0FE6CCD9A713}" srcOrd="0" destOrd="0" presId="urn:microsoft.com/office/officeart/2005/8/layout/hList1"/>
    <dgm:cxn modelId="{4617CCF9-CC30-BC46-97EE-14176EE453EC}" srcId="{BB83BD91-AA63-494F-91C7-1FD94867A84B}" destId="{1E03F9AD-86B6-8C4F-8B0D-D8EA28636A6F}" srcOrd="1" destOrd="0" parTransId="{FF868589-E4F0-F248-B1B0-24CFCA920117}" sibTransId="{A2E3AAD0-1E2B-1545-A36D-125DF28CF0AB}"/>
    <dgm:cxn modelId="{96BB924E-45A4-564A-AC76-5EC09B378455}" type="presOf" srcId="{3D184162-6E1D-A841-B9A2-B88093CBD52F}" destId="{2AEE4693-5814-994C-8F41-E523D226E833}" srcOrd="0" destOrd="0" presId="urn:microsoft.com/office/officeart/2005/8/layout/hList1"/>
    <dgm:cxn modelId="{2CBBE906-3A0A-FF42-90AB-92802DF281E5}" type="presOf" srcId="{0CC8AA50-6AAD-F34C-AE65-A53FC25B20F7}" destId="{46493C77-9C9C-A24E-90ED-3C95B5FA0F06}" srcOrd="0" destOrd="0" presId="urn:microsoft.com/office/officeart/2005/8/layout/hList1"/>
    <dgm:cxn modelId="{3B1735FD-9247-764B-8537-9A61520EE420}" type="presOf" srcId="{E397517C-D997-804D-B8C5-BCA8F8F1693B}" destId="{23AF8AA2-2A00-D24B-BA5C-9E00D2E73110}" srcOrd="0" destOrd="0" presId="urn:microsoft.com/office/officeart/2005/8/layout/hList1"/>
    <dgm:cxn modelId="{3352C650-6023-364C-A127-886BCB84BAEA}" type="presOf" srcId="{BB83BD91-AA63-494F-91C7-1FD94867A84B}" destId="{AA4BA3CB-57F0-0C45-A4C6-19FD9F6676B1}" srcOrd="0" destOrd="0" presId="urn:microsoft.com/office/officeart/2005/8/layout/hList1"/>
    <dgm:cxn modelId="{5221F4BB-BEFD-1245-AF0F-32C8FDFACEF6}" srcId="{3D184162-6E1D-A841-B9A2-B88093CBD52F}" destId="{DAF74573-E010-9346-B59D-26DB54C4A908}" srcOrd="0" destOrd="0" parTransId="{D5EE1359-1E31-5940-8BE9-6C33114167E1}" sibTransId="{3E7263BE-A3BC-C34D-B98A-7551D8A9C76F}"/>
    <dgm:cxn modelId="{3B7C2705-9127-444F-B39B-8FB7C26A4B6C}" srcId="{BB83BD91-AA63-494F-91C7-1FD94867A84B}" destId="{3D184162-6E1D-A841-B9A2-B88093CBD52F}" srcOrd="2" destOrd="0" parTransId="{40EBECDD-80F9-F34C-8CD7-D8FD1D1AFE75}" sibTransId="{9B0A33D7-1117-5D48-8BC6-AA5ECF4D30D9}"/>
    <dgm:cxn modelId="{E6CC495C-BEB8-A74D-A1F1-15C506E8CB0C}" srcId="{E397517C-D997-804D-B8C5-BCA8F8F1693B}" destId="{A64073BC-BED8-9E42-B67B-AF7DAAF27338}" srcOrd="0" destOrd="0" parTransId="{654D0289-EB6D-F343-BE98-B9AD9EF2D330}" sibTransId="{E04B6791-FF1D-144D-88FA-CB01A61F101D}"/>
    <dgm:cxn modelId="{BE631E95-A61C-1F41-A338-30F9B8A3475A}" srcId="{1E03F9AD-86B6-8C4F-8B0D-D8EA28636A6F}" destId="{0CC8AA50-6AAD-F34C-AE65-A53FC25B20F7}" srcOrd="0" destOrd="0" parTransId="{F5638330-8317-B749-9CE7-A811B61C22C3}" sibTransId="{B4855CEF-4D6E-DB40-B390-75D29262147D}"/>
    <dgm:cxn modelId="{5BA4E618-70A4-5743-8B20-2BB1DD2DF012}" type="presParOf" srcId="{AA4BA3CB-57F0-0C45-A4C6-19FD9F6676B1}" destId="{2547F9F4-9F7A-D24D-8D91-0B8D19A4B427}" srcOrd="0" destOrd="0" presId="urn:microsoft.com/office/officeart/2005/8/layout/hList1"/>
    <dgm:cxn modelId="{E0251AA2-B6FC-8443-92D4-92A917E2DC27}" type="presParOf" srcId="{2547F9F4-9F7A-D24D-8D91-0B8D19A4B427}" destId="{23AF8AA2-2A00-D24B-BA5C-9E00D2E73110}" srcOrd="0" destOrd="0" presId="urn:microsoft.com/office/officeart/2005/8/layout/hList1"/>
    <dgm:cxn modelId="{F6D4FD6D-8BF7-A84E-B1AC-99FA928985EB}" type="presParOf" srcId="{2547F9F4-9F7A-D24D-8D91-0B8D19A4B427}" destId="{3E6EABED-3891-5C4F-BD14-E00786007675}" srcOrd="1" destOrd="0" presId="urn:microsoft.com/office/officeart/2005/8/layout/hList1"/>
    <dgm:cxn modelId="{B600B4A6-3535-9C4E-A40D-B5571E8BC57C}" type="presParOf" srcId="{AA4BA3CB-57F0-0C45-A4C6-19FD9F6676B1}" destId="{38FA98E2-1D7C-5949-B9EB-B36B8D54AD9F}" srcOrd="1" destOrd="0" presId="urn:microsoft.com/office/officeart/2005/8/layout/hList1"/>
    <dgm:cxn modelId="{9B34BDA5-C366-F74A-AA46-83BC605DC3D0}" type="presParOf" srcId="{AA4BA3CB-57F0-0C45-A4C6-19FD9F6676B1}" destId="{344B0352-B6BF-9340-B0F8-963739BB16FE}" srcOrd="2" destOrd="0" presId="urn:microsoft.com/office/officeart/2005/8/layout/hList1"/>
    <dgm:cxn modelId="{5926C08C-5EC0-334E-8171-9F3136774662}" type="presParOf" srcId="{344B0352-B6BF-9340-B0F8-963739BB16FE}" destId="{B864F27F-847E-734A-B280-0FE6CCD9A713}" srcOrd="0" destOrd="0" presId="urn:microsoft.com/office/officeart/2005/8/layout/hList1"/>
    <dgm:cxn modelId="{552F0793-7CB6-CC4F-80B2-7A73F9E21BAF}" type="presParOf" srcId="{344B0352-B6BF-9340-B0F8-963739BB16FE}" destId="{46493C77-9C9C-A24E-90ED-3C95B5FA0F06}" srcOrd="1" destOrd="0" presId="urn:microsoft.com/office/officeart/2005/8/layout/hList1"/>
    <dgm:cxn modelId="{3097A140-FAE7-AC44-97E3-E742B75C780D}" type="presParOf" srcId="{AA4BA3CB-57F0-0C45-A4C6-19FD9F6676B1}" destId="{52584FE1-5CC7-314D-A981-6A838F3F3877}" srcOrd="3" destOrd="0" presId="urn:microsoft.com/office/officeart/2005/8/layout/hList1"/>
    <dgm:cxn modelId="{FC1369B8-39F6-8E4A-8B11-3F6F26A4E5DD}" type="presParOf" srcId="{AA4BA3CB-57F0-0C45-A4C6-19FD9F6676B1}" destId="{6D64E887-2694-2844-9979-29132ED1349A}" srcOrd="4" destOrd="0" presId="urn:microsoft.com/office/officeart/2005/8/layout/hList1"/>
    <dgm:cxn modelId="{B9AAA7C2-BA72-4C4A-B0D8-C27B8A88E4C0}" type="presParOf" srcId="{6D64E887-2694-2844-9979-29132ED1349A}" destId="{2AEE4693-5814-994C-8F41-E523D226E833}" srcOrd="0" destOrd="0" presId="urn:microsoft.com/office/officeart/2005/8/layout/hList1"/>
    <dgm:cxn modelId="{E51DADD9-FEAF-744B-98F3-3CE96F3C4E5A}" type="presParOf" srcId="{6D64E887-2694-2844-9979-29132ED1349A}" destId="{8B138526-4B7A-8443-8E60-0CEB735C9DF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83BD91-AA63-494F-91C7-1FD94867A84B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E397517C-D997-804D-B8C5-BCA8F8F1693B}">
      <dgm:prSet phldrT="[Text]"/>
      <dgm:spPr/>
      <dgm:t>
        <a:bodyPr/>
        <a:lstStyle/>
        <a:p>
          <a:r>
            <a:rPr lang="en-US" dirty="0" smtClean="0"/>
            <a:t>.edu</a:t>
          </a:r>
          <a:endParaRPr lang="en-US" dirty="0"/>
        </a:p>
      </dgm:t>
    </dgm:pt>
    <dgm:pt modelId="{1DF69F66-E421-D942-9D0C-3473A4A3B08F}" type="parTrans" cxnId="{5149169E-2937-C847-B836-F5B1F0BAA5BF}">
      <dgm:prSet/>
      <dgm:spPr/>
      <dgm:t>
        <a:bodyPr/>
        <a:lstStyle/>
        <a:p>
          <a:endParaRPr lang="en-US"/>
        </a:p>
      </dgm:t>
    </dgm:pt>
    <dgm:pt modelId="{B4BC0AC8-4154-554A-9C74-F39C2A6A8643}" type="sibTrans" cxnId="{5149169E-2937-C847-B836-F5B1F0BAA5BF}">
      <dgm:prSet/>
      <dgm:spPr/>
      <dgm:t>
        <a:bodyPr/>
        <a:lstStyle/>
        <a:p>
          <a:endParaRPr lang="en-US"/>
        </a:p>
      </dgm:t>
    </dgm:pt>
    <dgm:pt modelId="{A67D7789-B903-EE41-BFE0-D17F29F29590}">
      <dgm:prSet/>
      <dgm:spPr/>
      <dgm:t>
        <a:bodyPr/>
        <a:lstStyle/>
        <a:p>
          <a:r>
            <a:rPr lang="en-US" dirty="0" smtClean="0"/>
            <a:t>For educational institutions</a:t>
          </a:r>
        </a:p>
      </dgm:t>
    </dgm:pt>
    <dgm:pt modelId="{5A5F5480-7892-C64F-AEE9-549AC312869A}" type="parTrans" cxnId="{73EF5BE7-E96A-8F49-88C7-FD6ACE687359}">
      <dgm:prSet/>
      <dgm:spPr/>
      <dgm:t>
        <a:bodyPr/>
        <a:lstStyle/>
        <a:p>
          <a:endParaRPr lang="en-US"/>
        </a:p>
      </dgm:t>
    </dgm:pt>
    <dgm:pt modelId="{60A6A627-ADAF-1F4D-A685-1DE140E0FDC3}" type="sibTrans" cxnId="{73EF5BE7-E96A-8F49-88C7-FD6ACE687359}">
      <dgm:prSet/>
      <dgm:spPr/>
      <dgm:t>
        <a:bodyPr/>
        <a:lstStyle/>
        <a:p>
          <a:endParaRPr lang="en-US"/>
        </a:p>
      </dgm:t>
    </dgm:pt>
    <dgm:pt modelId="{39FE557D-A705-EA43-AAFA-CD8812B15F86}">
      <dgm:prSet/>
      <dgm:spPr/>
      <dgm:t>
        <a:bodyPr/>
        <a:lstStyle/>
        <a:p>
          <a:r>
            <a:rPr lang="en-US" dirty="0" smtClean="0"/>
            <a:t>.mil</a:t>
          </a:r>
        </a:p>
      </dgm:t>
    </dgm:pt>
    <dgm:pt modelId="{B8C80F9F-E171-C146-A930-298EC7F8D0BA}" type="parTrans" cxnId="{46794D00-BE33-A641-83FB-FC27A6FE0B70}">
      <dgm:prSet/>
      <dgm:spPr/>
      <dgm:t>
        <a:bodyPr/>
        <a:lstStyle/>
        <a:p>
          <a:endParaRPr lang="en-US"/>
        </a:p>
      </dgm:t>
    </dgm:pt>
    <dgm:pt modelId="{B03EC202-4DA6-0845-9693-D17B53441CA9}" type="sibTrans" cxnId="{46794D00-BE33-A641-83FB-FC27A6FE0B70}">
      <dgm:prSet/>
      <dgm:spPr/>
      <dgm:t>
        <a:bodyPr/>
        <a:lstStyle/>
        <a:p>
          <a:endParaRPr lang="en-US"/>
        </a:p>
      </dgm:t>
    </dgm:pt>
    <dgm:pt modelId="{15FB6411-3B98-1342-AFBE-AD59189B7B67}">
      <dgm:prSet/>
      <dgm:spPr/>
      <dgm:t>
        <a:bodyPr/>
        <a:lstStyle/>
        <a:p>
          <a:r>
            <a:rPr lang="en-US" dirty="0" smtClean="0"/>
            <a:t>For military use</a:t>
          </a:r>
        </a:p>
      </dgm:t>
    </dgm:pt>
    <dgm:pt modelId="{234E46FB-F3D0-894C-BC84-B4354CA03704}" type="parTrans" cxnId="{7781571B-34E0-D242-A418-654F26976678}">
      <dgm:prSet/>
      <dgm:spPr/>
      <dgm:t>
        <a:bodyPr/>
        <a:lstStyle/>
        <a:p>
          <a:endParaRPr lang="en-US"/>
        </a:p>
      </dgm:t>
    </dgm:pt>
    <dgm:pt modelId="{8DC3DDF2-13F4-334C-98C8-87FDFBCD440D}" type="sibTrans" cxnId="{7781571B-34E0-D242-A418-654F26976678}">
      <dgm:prSet/>
      <dgm:spPr/>
      <dgm:t>
        <a:bodyPr/>
        <a:lstStyle/>
        <a:p>
          <a:endParaRPr lang="en-US"/>
        </a:p>
      </dgm:t>
    </dgm:pt>
    <dgm:pt modelId="{89744B3F-725A-0746-AAA5-3E780E6C9D67}">
      <dgm:prSet/>
      <dgm:spPr/>
      <dgm:t>
        <a:bodyPr/>
        <a:lstStyle/>
        <a:p>
          <a:r>
            <a:rPr lang="en-US" dirty="0" smtClean="0"/>
            <a:t>.gov</a:t>
          </a:r>
        </a:p>
      </dgm:t>
    </dgm:pt>
    <dgm:pt modelId="{AA65A130-3140-4340-9DA0-BDB82B35F8A5}" type="parTrans" cxnId="{E7DDF6AE-52BF-5B4F-A71D-BC328B45B61D}">
      <dgm:prSet/>
      <dgm:spPr/>
      <dgm:t>
        <a:bodyPr/>
        <a:lstStyle/>
        <a:p>
          <a:endParaRPr lang="en-US"/>
        </a:p>
      </dgm:t>
    </dgm:pt>
    <dgm:pt modelId="{823973BF-DCE2-EE4D-BE38-05487A7AE399}" type="sibTrans" cxnId="{E7DDF6AE-52BF-5B4F-A71D-BC328B45B61D}">
      <dgm:prSet/>
      <dgm:spPr/>
      <dgm:t>
        <a:bodyPr/>
        <a:lstStyle/>
        <a:p>
          <a:endParaRPr lang="en-US"/>
        </a:p>
      </dgm:t>
    </dgm:pt>
    <dgm:pt modelId="{0FBB5A58-4DD1-9147-82F1-0CD1725C7E16}">
      <dgm:prSet/>
      <dgm:spPr/>
      <dgm:t>
        <a:bodyPr/>
        <a:lstStyle/>
        <a:p>
          <a:r>
            <a:rPr lang="en-US" dirty="0" smtClean="0"/>
            <a:t>For US gov’t bodies</a:t>
          </a:r>
        </a:p>
      </dgm:t>
    </dgm:pt>
    <dgm:pt modelId="{DA3029F5-FF00-DE49-B5E5-6B2441D14334}" type="parTrans" cxnId="{E1327D30-FB02-1F4E-8BBC-071881CC0C12}">
      <dgm:prSet/>
      <dgm:spPr/>
      <dgm:t>
        <a:bodyPr/>
        <a:lstStyle/>
        <a:p>
          <a:endParaRPr lang="en-US"/>
        </a:p>
      </dgm:t>
    </dgm:pt>
    <dgm:pt modelId="{422521A2-2AE3-D343-8FA4-F51339579D59}" type="sibTrans" cxnId="{E1327D30-FB02-1F4E-8BBC-071881CC0C12}">
      <dgm:prSet/>
      <dgm:spPr/>
      <dgm:t>
        <a:bodyPr/>
        <a:lstStyle/>
        <a:p>
          <a:endParaRPr lang="en-US"/>
        </a:p>
      </dgm:t>
    </dgm:pt>
    <dgm:pt modelId="{AA4BA3CB-57F0-0C45-A4C6-19FD9F6676B1}" type="pres">
      <dgm:prSet presAssocID="{BB83BD91-AA63-494F-91C7-1FD94867A8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47F9F4-9F7A-D24D-8D91-0B8D19A4B427}" type="pres">
      <dgm:prSet presAssocID="{E397517C-D997-804D-B8C5-BCA8F8F1693B}" presName="composite" presStyleCnt="0"/>
      <dgm:spPr/>
      <dgm:t>
        <a:bodyPr/>
        <a:lstStyle/>
        <a:p>
          <a:endParaRPr lang="en-US"/>
        </a:p>
      </dgm:t>
    </dgm:pt>
    <dgm:pt modelId="{23AF8AA2-2A00-D24B-BA5C-9E00D2E73110}" type="pres">
      <dgm:prSet presAssocID="{E397517C-D997-804D-B8C5-BCA8F8F1693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EABED-3891-5C4F-BD14-E00786007675}" type="pres">
      <dgm:prSet presAssocID="{E397517C-D997-804D-B8C5-BCA8F8F1693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A98E2-1D7C-5949-B9EB-B36B8D54AD9F}" type="pres">
      <dgm:prSet presAssocID="{B4BC0AC8-4154-554A-9C74-F39C2A6A8643}" presName="space" presStyleCnt="0"/>
      <dgm:spPr/>
      <dgm:t>
        <a:bodyPr/>
        <a:lstStyle/>
        <a:p>
          <a:endParaRPr lang="en-US"/>
        </a:p>
      </dgm:t>
    </dgm:pt>
    <dgm:pt modelId="{044E5DEA-3D41-E14D-8D88-1D5029FD7F6E}" type="pres">
      <dgm:prSet presAssocID="{39FE557D-A705-EA43-AAFA-CD8812B15F86}" presName="composite" presStyleCnt="0"/>
      <dgm:spPr/>
      <dgm:t>
        <a:bodyPr/>
        <a:lstStyle/>
        <a:p>
          <a:endParaRPr lang="en-US"/>
        </a:p>
      </dgm:t>
    </dgm:pt>
    <dgm:pt modelId="{F992996F-1782-504F-8527-5FFDC3AEE3DB}" type="pres">
      <dgm:prSet presAssocID="{39FE557D-A705-EA43-AAFA-CD8812B15F8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710BD4-F094-6848-A33C-9778E044F279}" type="pres">
      <dgm:prSet presAssocID="{39FE557D-A705-EA43-AAFA-CD8812B15F8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B5C5E-9FEA-3B4E-A272-A66B9FFB5636}" type="pres">
      <dgm:prSet presAssocID="{B03EC202-4DA6-0845-9693-D17B53441CA9}" presName="space" presStyleCnt="0"/>
      <dgm:spPr/>
      <dgm:t>
        <a:bodyPr/>
        <a:lstStyle/>
        <a:p>
          <a:endParaRPr lang="en-US"/>
        </a:p>
      </dgm:t>
    </dgm:pt>
    <dgm:pt modelId="{5B938ECC-F199-894E-ADAF-AE3EFF92B1E6}" type="pres">
      <dgm:prSet presAssocID="{89744B3F-725A-0746-AAA5-3E780E6C9D67}" presName="composite" presStyleCnt="0"/>
      <dgm:spPr/>
      <dgm:t>
        <a:bodyPr/>
        <a:lstStyle/>
        <a:p>
          <a:endParaRPr lang="en-US"/>
        </a:p>
      </dgm:t>
    </dgm:pt>
    <dgm:pt modelId="{4C5D997C-AAA8-DB4F-9AE0-4664A9FF9D8B}" type="pres">
      <dgm:prSet presAssocID="{89744B3F-725A-0746-AAA5-3E780E6C9D6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A752D1-A98A-3B4F-83B2-859D55DED021}" type="pres">
      <dgm:prSet presAssocID="{89744B3F-725A-0746-AAA5-3E780E6C9D6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8B5459-AE1D-624D-B37A-386E853AB9B5}" type="presOf" srcId="{A67D7789-B903-EE41-BFE0-D17F29F29590}" destId="{3E6EABED-3891-5C4F-BD14-E00786007675}" srcOrd="0" destOrd="0" presId="urn:microsoft.com/office/officeart/2005/8/layout/hList1"/>
    <dgm:cxn modelId="{F50159F3-73FD-0E41-B080-A6DEB2F8B0D5}" type="presOf" srcId="{89744B3F-725A-0746-AAA5-3E780E6C9D67}" destId="{4C5D997C-AAA8-DB4F-9AE0-4664A9FF9D8B}" srcOrd="0" destOrd="0" presId="urn:microsoft.com/office/officeart/2005/8/layout/hList1"/>
    <dgm:cxn modelId="{E1327D30-FB02-1F4E-8BBC-071881CC0C12}" srcId="{89744B3F-725A-0746-AAA5-3E780E6C9D67}" destId="{0FBB5A58-4DD1-9147-82F1-0CD1725C7E16}" srcOrd="0" destOrd="0" parTransId="{DA3029F5-FF00-DE49-B5E5-6B2441D14334}" sibTransId="{422521A2-2AE3-D343-8FA4-F51339579D59}"/>
    <dgm:cxn modelId="{E7DDF6AE-52BF-5B4F-A71D-BC328B45B61D}" srcId="{BB83BD91-AA63-494F-91C7-1FD94867A84B}" destId="{89744B3F-725A-0746-AAA5-3E780E6C9D67}" srcOrd="2" destOrd="0" parTransId="{AA65A130-3140-4340-9DA0-BDB82B35F8A5}" sibTransId="{823973BF-DCE2-EE4D-BE38-05487A7AE399}"/>
    <dgm:cxn modelId="{1E2C6060-F917-0742-A6E3-70BEDF3A661B}" type="presOf" srcId="{BB83BD91-AA63-494F-91C7-1FD94867A84B}" destId="{AA4BA3CB-57F0-0C45-A4C6-19FD9F6676B1}" srcOrd="0" destOrd="0" presId="urn:microsoft.com/office/officeart/2005/8/layout/hList1"/>
    <dgm:cxn modelId="{5149169E-2937-C847-B836-F5B1F0BAA5BF}" srcId="{BB83BD91-AA63-494F-91C7-1FD94867A84B}" destId="{E397517C-D997-804D-B8C5-BCA8F8F1693B}" srcOrd="0" destOrd="0" parTransId="{1DF69F66-E421-D942-9D0C-3473A4A3B08F}" sibTransId="{B4BC0AC8-4154-554A-9C74-F39C2A6A8643}"/>
    <dgm:cxn modelId="{7781571B-34E0-D242-A418-654F26976678}" srcId="{39FE557D-A705-EA43-AAFA-CD8812B15F86}" destId="{15FB6411-3B98-1342-AFBE-AD59189B7B67}" srcOrd="0" destOrd="0" parTransId="{234E46FB-F3D0-894C-BC84-B4354CA03704}" sibTransId="{8DC3DDF2-13F4-334C-98C8-87FDFBCD440D}"/>
    <dgm:cxn modelId="{33804767-4B5E-EE41-A8CA-C04E6D9ECF66}" type="presOf" srcId="{15FB6411-3B98-1342-AFBE-AD59189B7B67}" destId="{35710BD4-F094-6848-A33C-9778E044F279}" srcOrd="0" destOrd="0" presId="urn:microsoft.com/office/officeart/2005/8/layout/hList1"/>
    <dgm:cxn modelId="{46794D00-BE33-A641-83FB-FC27A6FE0B70}" srcId="{BB83BD91-AA63-494F-91C7-1FD94867A84B}" destId="{39FE557D-A705-EA43-AAFA-CD8812B15F86}" srcOrd="1" destOrd="0" parTransId="{B8C80F9F-E171-C146-A930-298EC7F8D0BA}" sibTransId="{B03EC202-4DA6-0845-9693-D17B53441CA9}"/>
    <dgm:cxn modelId="{6ADA5935-E17D-AB4F-840C-32A69B5C5C21}" type="presOf" srcId="{0FBB5A58-4DD1-9147-82F1-0CD1725C7E16}" destId="{87A752D1-A98A-3B4F-83B2-859D55DED021}" srcOrd="0" destOrd="0" presId="urn:microsoft.com/office/officeart/2005/8/layout/hList1"/>
    <dgm:cxn modelId="{AD6B91CF-5D1B-074E-AD09-6CD2B3FF9B0E}" type="presOf" srcId="{39FE557D-A705-EA43-AAFA-CD8812B15F86}" destId="{F992996F-1782-504F-8527-5FFDC3AEE3DB}" srcOrd="0" destOrd="0" presId="urn:microsoft.com/office/officeart/2005/8/layout/hList1"/>
    <dgm:cxn modelId="{721D2AB9-F0D7-A14C-B74E-492CEE32079F}" type="presOf" srcId="{E397517C-D997-804D-B8C5-BCA8F8F1693B}" destId="{23AF8AA2-2A00-D24B-BA5C-9E00D2E73110}" srcOrd="0" destOrd="0" presId="urn:microsoft.com/office/officeart/2005/8/layout/hList1"/>
    <dgm:cxn modelId="{73EF5BE7-E96A-8F49-88C7-FD6ACE687359}" srcId="{E397517C-D997-804D-B8C5-BCA8F8F1693B}" destId="{A67D7789-B903-EE41-BFE0-D17F29F29590}" srcOrd="0" destOrd="0" parTransId="{5A5F5480-7892-C64F-AEE9-549AC312869A}" sibTransId="{60A6A627-ADAF-1F4D-A685-1DE140E0FDC3}"/>
    <dgm:cxn modelId="{B3C4109A-8DB1-874D-BD1B-0DA9DA4095A7}" type="presParOf" srcId="{AA4BA3CB-57F0-0C45-A4C6-19FD9F6676B1}" destId="{2547F9F4-9F7A-D24D-8D91-0B8D19A4B427}" srcOrd="0" destOrd="0" presId="urn:microsoft.com/office/officeart/2005/8/layout/hList1"/>
    <dgm:cxn modelId="{113DF421-AF47-6540-B2E8-F941170441A4}" type="presParOf" srcId="{2547F9F4-9F7A-D24D-8D91-0B8D19A4B427}" destId="{23AF8AA2-2A00-D24B-BA5C-9E00D2E73110}" srcOrd="0" destOrd="0" presId="urn:microsoft.com/office/officeart/2005/8/layout/hList1"/>
    <dgm:cxn modelId="{2D64E119-0860-8244-9468-3AAF43D8627A}" type="presParOf" srcId="{2547F9F4-9F7A-D24D-8D91-0B8D19A4B427}" destId="{3E6EABED-3891-5C4F-BD14-E00786007675}" srcOrd="1" destOrd="0" presId="urn:microsoft.com/office/officeart/2005/8/layout/hList1"/>
    <dgm:cxn modelId="{050201A4-993B-3142-95A9-734CFFE0502B}" type="presParOf" srcId="{AA4BA3CB-57F0-0C45-A4C6-19FD9F6676B1}" destId="{38FA98E2-1D7C-5949-B9EB-B36B8D54AD9F}" srcOrd="1" destOrd="0" presId="urn:microsoft.com/office/officeart/2005/8/layout/hList1"/>
    <dgm:cxn modelId="{EF049067-6369-4444-AAAB-E9782F35F267}" type="presParOf" srcId="{AA4BA3CB-57F0-0C45-A4C6-19FD9F6676B1}" destId="{044E5DEA-3D41-E14D-8D88-1D5029FD7F6E}" srcOrd="2" destOrd="0" presId="urn:microsoft.com/office/officeart/2005/8/layout/hList1"/>
    <dgm:cxn modelId="{AA42D938-0ADD-EF42-99F3-3A06254FBCE1}" type="presParOf" srcId="{044E5DEA-3D41-E14D-8D88-1D5029FD7F6E}" destId="{F992996F-1782-504F-8527-5FFDC3AEE3DB}" srcOrd="0" destOrd="0" presId="urn:microsoft.com/office/officeart/2005/8/layout/hList1"/>
    <dgm:cxn modelId="{430162C7-51B6-AF40-A9FF-7C657A2C6D0C}" type="presParOf" srcId="{044E5DEA-3D41-E14D-8D88-1D5029FD7F6E}" destId="{35710BD4-F094-6848-A33C-9778E044F279}" srcOrd="1" destOrd="0" presId="urn:microsoft.com/office/officeart/2005/8/layout/hList1"/>
    <dgm:cxn modelId="{B277A093-9DF0-5F45-8CF4-AD687B1FF3FC}" type="presParOf" srcId="{AA4BA3CB-57F0-0C45-A4C6-19FD9F6676B1}" destId="{7F9B5C5E-9FEA-3B4E-A272-A66B9FFB5636}" srcOrd="3" destOrd="0" presId="urn:microsoft.com/office/officeart/2005/8/layout/hList1"/>
    <dgm:cxn modelId="{E15F32BC-9626-8244-A071-33E39E51C018}" type="presParOf" srcId="{AA4BA3CB-57F0-0C45-A4C6-19FD9F6676B1}" destId="{5B938ECC-F199-894E-ADAF-AE3EFF92B1E6}" srcOrd="4" destOrd="0" presId="urn:microsoft.com/office/officeart/2005/8/layout/hList1"/>
    <dgm:cxn modelId="{20EB513F-6911-0247-8ED0-F3450B27E7A5}" type="presParOf" srcId="{5B938ECC-F199-894E-ADAF-AE3EFF92B1E6}" destId="{4C5D997C-AAA8-DB4F-9AE0-4664A9FF9D8B}" srcOrd="0" destOrd="0" presId="urn:microsoft.com/office/officeart/2005/8/layout/hList1"/>
    <dgm:cxn modelId="{7E27178E-5A66-7D45-BEA3-803581DCC6B9}" type="presParOf" srcId="{5B938ECC-F199-894E-ADAF-AE3EFF92B1E6}" destId="{87A752D1-A98A-3B4F-83B2-859D55DED02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A64036-8CDF-7947-A053-ABF872E88C48}" type="doc">
      <dgm:prSet loTypeId="urn:microsoft.com/office/officeart/2005/8/layout/default#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7E8834A5-F31B-C847-88E9-F64DEF0001B2}">
      <dgm:prSet phldrT="[Text]"/>
      <dgm:spPr/>
      <dgm:t>
        <a:bodyPr/>
        <a:lstStyle/>
        <a:p>
          <a:r>
            <a:rPr lang="en-US" dirty="0" smtClean="0"/>
            <a:t>.uk</a:t>
          </a:r>
          <a:endParaRPr lang="en-US" dirty="0"/>
        </a:p>
      </dgm:t>
    </dgm:pt>
    <dgm:pt modelId="{1F8F7746-2C45-C54C-99BB-125642E7A1D2}" type="parTrans" cxnId="{9523E7BD-E061-9C49-95A2-6B981C7AAC0E}">
      <dgm:prSet/>
      <dgm:spPr/>
      <dgm:t>
        <a:bodyPr/>
        <a:lstStyle/>
        <a:p>
          <a:endParaRPr lang="en-US"/>
        </a:p>
      </dgm:t>
    </dgm:pt>
    <dgm:pt modelId="{FF4DE7A2-054E-B44B-9FEE-D8A1DA332D9D}" type="sibTrans" cxnId="{9523E7BD-E061-9C49-95A2-6B981C7AAC0E}">
      <dgm:prSet/>
      <dgm:spPr/>
      <dgm:t>
        <a:bodyPr/>
        <a:lstStyle/>
        <a:p>
          <a:endParaRPr lang="en-US"/>
        </a:p>
      </dgm:t>
    </dgm:pt>
    <dgm:pt modelId="{F513EA01-CFB7-4E4C-B9D5-B3B953CA73C3}">
      <dgm:prSet phldrT="[Text]"/>
      <dgm:spPr/>
      <dgm:t>
        <a:bodyPr/>
        <a:lstStyle/>
        <a:p>
          <a:r>
            <a:rPr lang="en-US" dirty="0" smtClean="0"/>
            <a:t>.ch</a:t>
          </a:r>
          <a:endParaRPr lang="en-US" dirty="0"/>
        </a:p>
      </dgm:t>
    </dgm:pt>
    <dgm:pt modelId="{E90DF100-A61E-D548-9C6B-824C698259BE}" type="parTrans" cxnId="{A83C5354-33AD-6B43-AEC9-AA2616DD9689}">
      <dgm:prSet/>
      <dgm:spPr/>
      <dgm:t>
        <a:bodyPr/>
        <a:lstStyle/>
        <a:p>
          <a:endParaRPr lang="en-US"/>
        </a:p>
      </dgm:t>
    </dgm:pt>
    <dgm:pt modelId="{E608C00A-DA7D-C24A-BFCC-F7B7B260182C}" type="sibTrans" cxnId="{A83C5354-33AD-6B43-AEC9-AA2616DD9689}">
      <dgm:prSet/>
      <dgm:spPr/>
      <dgm:t>
        <a:bodyPr/>
        <a:lstStyle/>
        <a:p>
          <a:endParaRPr lang="en-US"/>
        </a:p>
      </dgm:t>
    </dgm:pt>
    <dgm:pt modelId="{F76765D0-FE6A-914B-97D3-721431F4F5B9}">
      <dgm:prSet phldrT="[Text]"/>
      <dgm:spPr/>
      <dgm:t>
        <a:bodyPr/>
        <a:lstStyle/>
        <a:p>
          <a:r>
            <a:rPr lang="en-US" dirty="0" smtClean="0"/>
            <a:t>.ph</a:t>
          </a:r>
          <a:endParaRPr lang="en-US" dirty="0"/>
        </a:p>
      </dgm:t>
    </dgm:pt>
    <dgm:pt modelId="{6938A603-DE1B-3043-8BD9-43BDF3A8F2E0}" type="parTrans" cxnId="{82710C1B-6462-7C4E-B88C-418F2194DBA5}">
      <dgm:prSet/>
      <dgm:spPr/>
      <dgm:t>
        <a:bodyPr/>
        <a:lstStyle/>
        <a:p>
          <a:endParaRPr lang="en-US"/>
        </a:p>
      </dgm:t>
    </dgm:pt>
    <dgm:pt modelId="{53E84514-47D7-364D-8016-EA4E87318DCC}" type="sibTrans" cxnId="{82710C1B-6462-7C4E-B88C-418F2194DBA5}">
      <dgm:prSet/>
      <dgm:spPr/>
      <dgm:t>
        <a:bodyPr/>
        <a:lstStyle/>
        <a:p>
          <a:endParaRPr lang="en-US"/>
        </a:p>
      </dgm:t>
    </dgm:pt>
    <dgm:pt modelId="{E5803C75-0D57-7042-9AAC-0E5E53513CE4}">
      <dgm:prSet phldrT="[Text]"/>
      <dgm:spPr/>
      <dgm:t>
        <a:bodyPr/>
        <a:lstStyle/>
        <a:p>
          <a:r>
            <a:rPr lang="en-US" dirty="0" smtClean="0"/>
            <a:t>.th</a:t>
          </a:r>
          <a:endParaRPr lang="en-US" dirty="0"/>
        </a:p>
      </dgm:t>
    </dgm:pt>
    <dgm:pt modelId="{0ABA0C54-C190-B943-BA5B-5C1A91B6AAAD}" type="parTrans" cxnId="{634292F4-85A0-9F4D-A24A-973551C4C728}">
      <dgm:prSet/>
      <dgm:spPr/>
      <dgm:t>
        <a:bodyPr/>
        <a:lstStyle/>
        <a:p>
          <a:endParaRPr lang="en-US"/>
        </a:p>
      </dgm:t>
    </dgm:pt>
    <dgm:pt modelId="{6A277A20-FB6C-A843-A483-7716FED5E1B6}" type="sibTrans" cxnId="{634292F4-85A0-9F4D-A24A-973551C4C728}">
      <dgm:prSet/>
      <dgm:spPr/>
      <dgm:t>
        <a:bodyPr/>
        <a:lstStyle/>
        <a:p>
          <a:endParaRPr lang="en-US"/>
        </a:p>
      </dgm:t>
    </dgm:pt>
    <dgm:pt modelId="{4B1FA74D-9FC0-FC43-84FC-64C095F67E64}">
      <dgm:prSet phldrT="[Text]"/>
      <dgm:spPr/>
      <dgm:t>
        <a:bodyPr/>
        <a:lstStyle/>
        <a:p>
          <a:r>
            <a:rPr lang="en-US" dirty="0" smtClean="0"/>
            <a:t>.us</a:t>
          </a:r>
          <a:endParaRPr lang="en-US" dirty="0"/>
        </a:p>
      </dgm:t>
    </dgm:pt>
    <dgm:pt modelId="{535A33A0-081A-6047-84E5-4DD646687D06}" type="parTrans" cxnId="{FCB853F3-385E-E049-8D81-8C859699274B}">
      <dgm:prSet/>
      <dgm:spPr/>
      <dgm:t>
        <a:bodyPr/>
        <a:lstStyle/>
        <a:p>
          <a:endParaRPr lang="en-US"/>
        </a:p>
      </dgm:t>
    </dgm:pt>
    <dgm:pt modelId="{9487FA86-0BD6-334E-92F7-CDB30E3E9ECA}" type="sibTrans" cxnId="{FCB853F3-385E-E049-8D81-8C859699274B}">
      <dgm:prSet/>
      <dgm:spPr/>
      <dgm:t>
        <a:bodyPr/>
        <a:lstStyle/>
        <a:p>
          <a:endParaRPr lang="en-US"/>
        </a:p>
      </dgm:t>
    </dgm:pt>
    <dgm:pt modelId="{4211D9AD-21D0-9A42-B0B7-7DB82819C05A}">
      <dgm:prSet phldrT="[Text]"/>
      <dgm:spPr/>
      <dgm:t>
        <a:bodyPr/>
        <a:lstStyle/>
        <a:p>
          <a:r>
            <a:rPr lang="en-US" dirty="0" smtClean="0"/>
            <a:t>.tv</a:t>
          </a:r>
          <a:endParaRPr lang="en-US" dirty="0"/>
        </a:p>
      </dgm:t>
    </dgm:pt>
    <dgm:pt modelId="{15F181F1-DFCB-B84F-B82A-BAFDBCBC9D82}" type="parTrans" cxnId="{514B6AA5-1720-CF47-9F61-55E3F9F5A688}">
      <dgm:prSet/>
      <dgm:spPr/>
      <dgm:t>
        <a:bodyPr/>
        <a:lstStyle/>
        <a:p>
          <a:endParaRPr lang="en-US"/>
        </a:p>
      </dgm:t>
    </dgm:pt>
    <dgm:pt modelId="{4A4D85F1-502A-A143-8F49-890CD6CE89E5}" type="sibTrans" cxnId="{514B6AA5-1720-CF47-9F61-55E3F9F5A688}">
      <dgm:prSet/>
      <dgm:spPr/>
      <dgm:t>
        <a:bodyPr/>
        <a:lstStyle/>
        <a:p>
          <a:endParaRPr lang="en-US"/>
        </a:p>
      </dgm:t>
    </dgm:pt>
    <dgm:pt modelId="{93335D4E-8A98-6D42-B987-1827855AAB10}">
      <dgm:prSet phldrT="[Text]"/>
      <dgm:spPr/>
      <dgm:t>
        <a:bodyPr/>
        <a:lstStyle/>
        <a:p>
          <a:r>
            <a:rPr lang="en-US" dirty="0" smtClean="0"/>
            <a:t>.ca</a:t>
          </a:r>
          <a:endParaRPr lang="en-US" dirty="0"/>
        </a:p>
      </dgm:t>
    </dgm:pt>
    <dgm:pt modelId="{717E6B62-F764-B648-8715-7E5EEC893189}" type="parTrans" cxnId="{ADD40D42-3E00-CC41-A60D-897ABF64FD71}">
      <dgm:prSet/>
      <dgm:spPr/>
      <dgm:t>
        <a:bodyPr/>
        <a:lstStyle/>
        <a:p>
          <a:endParaRPr lang="en-US"/>
        </a:p>
      </dgm:t>
    </dgm:pt>
    <dgm:pt modelId="{2E0329E9-D278-A64C-9259-ECF7FFC88A9B}" type="sibTrans" cxnId="{ADD40D42-3E00-CC41-A60D-897ABF64FD71}">
      <dgm:prSet/>
      <dgm:spPr/>
      <dgm:t>
        <a:bodyPr/>
        <a:lstStyle/>
        <a:p>
          <a:endParaRPr lang="en-US"/>
        </a:p>
      </dgm:t>
    </dgm:pt>
    <dgm:pt modelId="{7D685F0F-6A83-6842-9CBA-D5A94176E56E}">
      <dgm:prSet phldrT="[Text]"/>
      <dgm:spPr/>
      <dgm:t>
        <a:bodyPr/>
        <a:lstStyle/>
        <a:p>
          <a:r>
            <a:rPr lang="en-US" dirty="0" smtClean="0"/>
            <a:t>.au</a:t>
          </a:r>
          <a:endParaRPr lang="en-US" dirty="0"/>
        </a:p>
      </dgm:t>
    </dgm:pt>
    <dgm:pt modelId="{CA1AAEA3-44E7-FD41-B3E6-2A185EE7196B}" type="parTrans" cxnId="{78085DC5-E4DB-A84E-88F5-585B6D7A7EEC}">
      <dgm:prSet/>
      <dgm:spPr/>
      <dgm:t>
        <a:bodyPr/>
        <a:lstStyle/>
        <a:p>
          <a:endParaRPr lang="en-US"/>
        </a:p>
      </dgm:t>
    </dgm:pt>
    <dgm:pt modelId="{33B84510-490A-C344-8532-E061CA11A51E}" type="sibTrans" cxnId="{78085DC5-E4DB-A84E-88F5-585B6D7A7EEC}">
      <dgm:prSet/>
      <dgm:spPr/>
      <dgm:t>
        <a:bodyPr/>
        <a:lstStyle/>
        <a:p>
          <a:endParaRPr lang="en-US"/>
        </a:p>
      </dgm:t>
    </dgm:pt>
    <dgm:pt modelId="{159DB33F-5897-DE4C-B691-E92E9393B904}">
      <dgm:prSet phldrT="[Text]"/>
      <dgm:spPr/>
      <dgm:t>
        <a:bodyPr/>
        <a:lstStyle/>
        <a:p>
          <a:r>
            <a:rPr lang="en-US" dirty="0" smtClean="0"/>
            <a:t>.cc</a:t>
          </a:r>
          <a:endParaRPr lang="en-US" dirty="0"/>
        </a:p>
      </dgm:t>
    </dgm:pt>
    <dgm:pt modelId="{C0130699-2AE1-D94A-80B4-A321365D69CC}" type="parTrans" cxnId="{45C0FE1F-563C-6F49-B722-BE888CD71017}">
      <dgm:prSet/>
      <dgm:spPr/>
      <dgm:t>
        <a:bodyPr/>
        <a:lstStyle/>
        <a:p>
          <a:endParaRPr lang="en-US"/>
        </a:p>
      </dgm:t>
    </dgm:pt>
    <dgm:pt modelId="{0F3B1148-271B-0C46-A53F-46A0FE83AA61}" type="sibTrans" cxnId="{45C0FE1F-563C-6F49-B722-BE888CD71017}">
      <dgm:prSet/>
      <dgm:spPr/>
      <dgm:t>
        <a:bodyPr/>
        <a:lstStyle/>
        <a:p>
          <a:endParaRPr lang="en-US"/>
        </a:p>
      </dgm:t>
    </dgm:pt>
    <dgm:pt modelId="{2CB0A247-B49C-6448-8830-AA6E67F65804}">
      <dgm:prSet phldrT="[Text]" custT="1"/>
      <dgm:spPr/>
      <dgm:t>
        <a:bodyPr/>
        <a:lstStyle/>
        <a:p>
          <a:r>
            <a:rPr lang="en-US" sz="1800" dirty="0" smtClean="0"/>
            <a:t>and so on…</a:t>
          </a:r>
          <a:endParaRPr lang="en-US" sz="1800" dirty="0"/>
        </a:p>
      </dgm:t>
    </dgm:pt>
    <dgm:pt modelId="{63E1F66B-A35F-F04C-B7A9-F0577BBB8A08}" type="parTrans" cxnId="{B8E08FE0-0679-6740-90FE-8F075CF4A78F}">
      <dgm:prSet/>
      <dgm:spPr/>
      <dgm:t>
        <a:bodyPr/>
        <a:lstStyle/>
        <a:p>
          <a:endParaRPr lang="en-US"/>
        </a:p>
      </dgm:t>
    </dgm:pt>
    <dgm:pt modelId="{F2CA6A5D-D56F-E64C-9AA7-CC440CCB09BF}" type="sibTrans" cxnId="{B8E08FE0-0679-6740-90FE-8F075CF4A78F}">
      <dgm:prSet/>
      <dgm:spPr/>
      <dgm:t>
        <a:bodyPr/>
        <a:lstStyle/>
        <a:p>
          <a:endParaRPr lang="en-US"/>
        </a:p>
      </dgm:t>
    </dgm:pt>
    <dgm:pt modelId="{344F05AE-4402-6748-A392-E93DD8DB8E80}">
      <dgm:prSet phldrT="[Text]"/>
      <dgm:spPr/>
      <dgm:t>
        <a:bodyPr/>
        <a:lstStyle/>
        <a:p>
          <a:r>
            <a:rPr lang="en-US" dirty="0" smtClean="0"/>
            <a:t>.sp</a:t>
          </a:r>
          <a:endParaRPr lang="en-US" dirty="0"/>
        </a:p>
      </dgm:t>
    </dgm:pt>
    <dgm:pt modelId="{95C7FDAA-519F-284D-846C-A71E643FC55E}" type="parTrans" cxnId="{D1F71A79-B30C-FE43-B2C6-6194C500FA3B}">
      <dgm:prSet/>
      <dgm:spPr/>
      <dgm:t>
        <a:bodyPr/>
        <a:lstStyle/>
        <a:p>
          <a:endParaRPr lang="en-US"/>
        </a:p>
      </dgm:t>
    </dgm:pt>
    <dgm:pt modelId="{7C42E83B-1760-3046-96BF-142F23B70C01}" type="sibTrans" cxnId="{D1F71A79-B30C-FE43-B2C6-6194C500FA3B}">
      <dgm:prSet/>
      <dgm:spPr/>
      <dgm:t>
        <a:bodyPr/>
        <a:lstStyle/>
        <a:p>
          <a:endParaRPr lang="en-US"/>
        </a:p>
      </dgm:t>
    </dgm:pt>
    <dgm:pt modelId="{908A7E01-8C0F-A244-AE77-53E22C63A362}">
      <dgm:prSet phldrT="[Text]"/>
      <dgm:spPr/>
      <dgm:t>
        <a:bodyPr/>
        <a:lstStyle/>
        <a:p>
          <a:r>
            <a:rPr lang="en-US" dirty="0" smtClean="0"/>
            <a:t>.fr</a:t>
          </a:r>
          <a:endParaRPr lang="en-US" dirty="0"/>
        </a:p>
      </dgm:t>
    </dgm:pt>
    <dgm:pt modelId="{610080E9-8181-5642-B4DD-976239ADDAF9}" type="parTrans" cxnId="{A2B1CE92-AEF2-E543-B733-F074D9662F31}">
      <dgm:prSet/>
      <dgm:spPr/>
      <dgm:t>
        <a:bodyPr/>
        <a:lstStyle/>
        <a:p>
          <a:endParaRPr lang="en-US"/>
        </a:p>
      </dgm:t>
    </dgm:pt>
    <dgm:pt modelId="{E999D855-B75C-7A48-85DD-CC7C67640927}" type="sibTrans" cxnId="{A2B1CE92-AEF2-E543-B733-F074D9662F31}">
      <dgm:prSet/>
      <dgm:spPr/>
      <dgm:t>
        <a:bodyPr/>
        <a:lstStyle/>
        <a:p>
          <a:endParaRPr lang="en-US"/>
        </a:p>
      </dgm:t>
    </dgm:pt>
    <dgm:pt modelId="{5A13C456-D6E8-6C4F-BA0D-B8804C17DF8F}" type="pres">
      <dgm:prSet presAssocID="{B8A64036-8CDF-7947-A053-ABF872E88C4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1E1158-A745-004C-83FC-1A59937FD135}" type="pres">
      <dgm:prSet presAssocID="{7E8834A5-F31B-C847-88E9-F64DEF0001B2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EB531-9F3B-BB45-A657-C1559FD20266}" type="pres">
      <dgm:prSet presAssocID="{FF4DE7A2-054E-B44B-9FEE-D8A1DA332D9D}" presName="sibTrans" presStyleCnt="0"/>
      <dgm:spPr/>
      <dgm:t>
        <a:bodyPr/>
        <a:lstStyle/>
        <a:p>
          <a:endParaRPr lang="en-US"/>
        </a:p>
      </dgm:t>
    </dgm:pt>
    <dgm:pt modelId="{8C0E6503-445E-2548-8CFD-2A4CA3071BC4}" type="pres">
      <dgm:prSet presAssocID="{F513EA01-CFB7-4E4C-B9D5-B3B953CA73C3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9CB2B8-FCFD-784F-BCB6-446F5C738A60}" type="pres">
      <dgm:prSet presAssocID="{E608C00A-DA7D-C24A-BFCC-F7B7B260182C}" presName="sibTrans" presStyleCnt="0"/>
      <dgm:spPr/>
      <dgm:t>
        <a:bodyPr/>
        <a:lstStyle/>
        <a:p>
          <a:endParaRPr lang="en-US"/>
        </a:p>
      </dgm:t>
    </dgm:pt>
    <dgm:pt modelId="{943743AD-0F33-394A-AA81-9265D1F72C8D}" type="pres">
      <dgm:prSet presAssocID="{F76765D0-FE6A-914B-97D3-721431F4F5B9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67C7F1-250D-5A4C-B833-B373F4EAA6F6}" type="pres">
      <dgm:prSet presAssocID="{53E84514-47D7-364D-8016-EA4E87318DCC}" presName="sibTrans" presStyleCnt="0"/>
      <dgm:spPr/>
      <dgm:t>
        <a:bodyPr/>
        <a:lstStyle/>
        <a:p>
          <a:endParaRPr lang="en-US"/>
        </a:p>
      </dgm:t>
    </dgm:pt>
    <dgm:pt modelId="{346EFC03-29B6-F243-B3A0-4F4E9569DA0F}" type="pres">
      <dgm:prSet presAssocID="{E5803C75-0D57-7042-9AAC-0E5E53513CE4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9B34E-4E24-2448-9673-B82F2CCA40C0}" type="pres">
      <dgm:prSet presAssocID="{6A277A20-FB6C-A843-A483-7716FED5E1B6}" presName="sibTrans" presStyleCnt="0"/>
      <dgm:spPr/>
      <dgm:t>
        <a:bodyPr/>
        <a:lstStyle/>
        <a:p>
          <a:endParaRPr lang="en-US"/>
        </a:p>
      </dgm:t>
    </dgm:pt>
    <dgm:pt modelId="{9D172B2E-C4E3-E548-A728-77E2C06FDA07}" type="pres">
      <dgm:prSet presAssocID="{4B1FA74D-9FC0-FC43-84FC-64C095F67E64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A88A6-1416-E34D-A021-D15414B0AE86}" type="pres">
      <dgm:prSet presAssocID="{9487FA86-0BD6-334E-92F7-CDB30E3E9ECA}" presName="sibTrans" presStyleCnt="0"/>
      <dgm:spPr/>
      <dgm:t>
        <a:bodyPr/>
        <a:lstStyle/>
        <a:p>
          <a:endParaRPr lang="en-US"/>
        </a:p>
      </dgm:t>
    </dgm:pt>
    <dgm:pt modelId="{CFAE379B-D3AE-B641-B317-E9EA3939BDA5}" type="pres">
      <dgm:prSet presAssocID="{4211D9AD-21D0-9A42-B0B7-7DB82819C05A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0D048F-1810-AA4F-B6A0-1DC70A3CD2B3}" type="pres">
      <dgm:prSet presAssocID="{4A4D85F1-502A-A143-8F49-890CD6CE89E5}" presName="sibTrans" presStyleCnt="0"/>
      <dgm:spPr/>
      <dgm:t>
        <a:bodyPr/>
        <a:lstStyle/>
        <a:p>
          <a:endParaRPr lang="en-US"/>
        </a:p>
      </dgm:t>
    </dgm:pt>
    <dgm:pt modelId="{66BAEF98-AA8D-614C-9E70-484D0E4030FA}" type="pres">
      <dgm:prSet presAssocID="{93335D4E-8A98-6D42-B987-1827855AAB10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1D134-D2BD-514B-AC5D-185681B9A69B}" type="pres">
      <dgm:prSet presAssocID="{2E0329E9-D278-A64C-9259-ECF7FFC88A9B}" presName="sibTrans" presStyleCnt="0"/>
      <dgm:spPr/>
      <dgm:t>
        <a:bodyPr/>
        <a:lstStyle/>
        <a:p>
          <a:endParaRPr lang="en-US"/>
        </a:p>
      </dgm:t>
    </dgm:pt>
    <dgm:pt modelId="{827F4436-1264-F548-A145-F5A717865F32}" type="pres">
      <dgm:prSet presAssocID="{7D685F0F-6A83-6842-9CBA-D5A94176E56E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8136F-A9C5-4748-BA5C-D94321F0A033}" type="pres">
      <dgm:prSet presAssocID="{33B84510-490A-C344-8532-E061CA11A51E}" presName="sibTrans" presStyleCnt="0"/>
      <dgm:spPr/>
      <dgm:t>
        <a:bodyPr/>
        <a:lstStyle/>
        <a:p>
          <a:endParaRPr lang="en-US"/>
        </a:p>
      </dgm:t>
    </dgm:pt>
    <dgm:pt modelId="{7133215A-C5C8-604D-AA03-F19F6A25351E}" type="pres">
      <dgm:prSet presAssocID="{159DB33F-5897-DE4C-B691-E92E9393B904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33EE2-CF63-F146-88C2-53CB09099AEF}" type="pres">
      <dgm:prSet presAssocID="{0F3B1148-271B-0C46-A53F-46A0FE83AA61}" presName="sibTrans" presStyleCnt="0"/>
      <dgm:spPr/>
      <dgm:t>
        <a:bodyPr/>
        <a:lstStyle/>
        <a:p>
          <a:endParaRPr lang="en-US"/>
        </a:p>
      </dgm:t>
    </dgm:pt>
    <dgm:pt modelId="{5822C31D-C215-6340-A62D-64C26D67AB0B}" type="pres">
      <dgm:prSet presAssocID="{344F05AE-4402-6748-A392-E93DD8DB8E80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E44AA7-D6E6-7242-9572-D9D1DD04C5AD}" type="pres">
      <dgm:prSet presAssocID="{7C42E83B-1760-3046-96BF-142F23B70C01}" presName="sibTrans" presStyleCnt="0"/>
      <dgm:spPr/>
      <dgm:t>
        <a:bodyPr/>
        <a:lstStyle/>
        <a:p>
          <a:endParaRPr lang="en-US"/>
        </a:p>
      </dgm:t>
    </dgm:pt>
    <dgm:pt modelId="{89D56D31-B1BF-D445-A713-BEF1A96EBBDB}" type="pres">
      <dgm:prSet presAssocID="{908A7E01-8C0F-A244-AE77-53E22C63A362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42D76-0ABC-2A4C-891F-E8B3E8CC04DA}" type="pres">
      <dgm:prSet presAssocID="{E999D855-B75C-7A48-85DD-CC7C67640927}" presName="sibTrans" presStyleCnt="0"/>
      <dgm:spPr/>
      <dgm:t>
        <a:bodyPr/>
        <a:lstStyle/>
        <a:p>
          <a:endParaRPr lang="en-US"/>
        </a:p>
      </dgm:t>
    </dgm:pt>
    <dgm:pt modelId="{7339BBF5-E10B-E444-A512-A6ED5E8BF762}" type="pres">
      <dgm:prSet presAssocID="{2CB0A247-B49C-6448-8830-AA6E67F65804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D40D42-3E00-CC41-A60D-897ABF64FD71}" srcId="{B8A64036-8CDF-7947-A053-ABF872E88C48}" destId="{93335D4E-8A98-6D42-B987-1827855AAB10}" srcOrd="6" destOrd="0" parTransId="{717E6B62-F764-B648-8715-7E5EEC893189}" sibTransId="{2E0329E9-D278-A64C-9259-ECF7FFC88A9B}"/>
    <dgm:cxn modelId="{78085DC5-E4DB-A84E-88F5-585B6D7A7EEC}" srcId="{B8A64036-8CDF-7947-A053-ABF872E88C48}" destId="{7D685F0F-6A83-6842-9CBA-D5A94176E56E}" srcOrd="7" destOrd="0" parTransId="{CA1AAEA3-44E7-FD41-B3E6-2A185EE7196B}" sibTransId="{33B84510-490A-C344-8532-E061CA11A51E}"/>
    <dgm:cxn modelId="{FCB853F3-385E-E049-8D81-8C859699274B}" srcId="{B8A64036-8CDF-7947-A053-ABF872E88C48}" destId="{4B1FA74D-9FC0-FC43-84FC-64C095F67E64}" srcOrd="4" destOrd="0" parTransId="{535A33A0-081A-6047-84E5-4DD646687D06}" sibTransId="{9487FA86-0BD6-334E-92F7-CDB30E3E9ECA}"/>
    <dgm:cxn modelId="{B8E08FE0-0679-6740-90FE-8F075CF4A78F}" srcId="{B8A64036-8CDF-7947-A053-ABF872E88C48}" destId="{2CB0A247-B49C-6448-8830-AA6E67F65804}" srcOrd="11" destOrd="0" parTransId="{63E1F66B-A35F-F04C-B7A9-F0577BBB8A08}" sibTransId="{F2CA6A5D-D56F-E64C-9AA7-CC440CCB09BF}"/>
    <dgm:cxn modelId="{634292F4-85A0-9F4D-A24A-973551C4C728}" srcId="{B8A64036-8CDF-7947-A053-ABF872E88C48}" destId="{E5803C75-0D57-7042-9AAC-0E5E53513CE4}" srcOrd="3" destOrd="0" parTransId="{0ABA0C54-C190-B943-BA5B-5C1A91B6AAAD}" sibTransId="{6A277A20-FB6C-A843-A483-7716FED5E1B6}"/>
    <dgm:cxn modelId="{C23D31F9-AC06-D548-81D8-68AA3E98B7BC}" type="presOf" srcId="{7E8834A5-F31B-C847-88E9-F64DEF0001B2}" destId="{D91E1158-A745-004C-83FC-1A59937FD135}" srcOrd="0" destOrd="0" presId="urn:microsoft.com/office/officeart/2005/8/layout/default#1"/>
    <dgm:cxn modelId="{A52C9043-9471-CB4F-A045-704609BDB67A}" type="presOf" srcId="{159DB33F-5897-DE4C-B691-E92E9393B904}" destId="{7133215A-C5C8-604D-AA03-F19F6A25351E}" srcOrd="0" destOrd="0" presId="urn:microsoft.com/office/officeart/2005/8/layout/default#1"/>
    <dgm:cxn modelId="{D0D6CC17-D9D0-C347-8CBC-B990E5199102}" type="presOf" srcId="{7D685F0F-6A83-6842-9CBA-D5A94176E56E}" destId="{827F4436-1264-F548-A145-F5A717865F32}" srcOrd="0" destOrd="0" presId="urn:microsoft.com/office/officeart/2005/8/layout/default#1"/>
    <dgm:cxn modelId="{4F67C8D0-5DB7-4048-83E4-5B0EB28EFFB2}" type="presOf" srcId="{F76765D0-FE6A-914B-97D3-721431F4F5B9}" destId="{943743AD-0F33-394A-AA81-9265D1F72C8D}" srcOrd="0" destOrd="0" presId="urn:microsoft.com/office/officeart/2005/8/layout/default#1"/>
    <dgm:cxn modelId="{7C0F2687-617C-AA4C-9427-02E7E9447D61}" type="presOf" srcId="{2CB0A247-B49C-6448-8830-AA6E67F65804}" destId="{7339BBF5-E10B-E444-A512-A6ED5E8BF762}" srcOrd="0" destOrd="0" presId="urn:microsoft.com/office/officeart/2005/8/layout/default#1"/>
    <dgm:cxn modelId="{A83C5354-33AD-6B43-AEC9-AA2616DD9689}" srcId="{B8A64036-8CDF-7947-A053-ABF872E88C48}" destId="{F513EA01-CFB7-4E4C-B9D5-B3B953CA73C3}" srcOrd="1" destOrd="0" parTransId="{E90DF100-A61E-D548-9C6B-824C698259BE}" sibTransId="{E608C00A-DA7D-C24A-BFCC-F7B7B260182C}"/>
    <dgm:cxn modelId="{10C0DA26-59D5-E64B-8505-1732C31D8B8F}" type="presOf" srcId="{F513EA01-CFB7-4E4C-B9D5-B3B953CA73C3}" destId="{8C0E6503-445E-2548-8CFD-2A4CA3071BC4}" srcOrd="0" destOrd="0" presId="urn:microsoft.com/office/officeart/2005/8/layout/default#1"/>
    <dgm:cxn modelId="{D1F71A79-B30C-FE43-B2C6-6194C500FA3B}" srcId="{B8A64036-8CDF-7947-A053-ABF872E88C48}" destId="{344F05AE-4402-6748-A392-E93DD8DB8E80}" srcOrd="9" destOrd="0" parTransId="{95C7FDAA-519F-284D-846C-A71E643FC55E}" sibTransId="{7C42E83B-1760-3046-96BF-142F23B70C01}"/>
    <dgm:cxn modelId="{9523E7BD-E061-9C49-95A2-6B981C7AAC0E}" srcId="{B8A64036-8CDF-7947-A053-ABF872E88C48}" destId="{7E8834A5-F31B-C847-88E9-F64DEF0001B2}" srcOrd="0" destOrd="0" parTransId="{1F8F7746-2C45-C54C-99BB-125642E7A1D2}" sibTransId="{FF4DE7A2-054E-B44B-9FEE-D8A1DA332D9D}"/>
    <dgm:cxn modelId="{A2B1CE92-AEF2-E543-B733-F074D9662F31}" srcId="{B8A64036-8CDF-7947-A053-ABF872E88C48}" destId="{908A7E01-8C0F-A244-AE77-53E22C63A362}" srcOrd="10" destOrd="0" parTransId="{610080E9-8181-5642-B4DD-976239ADDAF9}" sibTransId="{E999D855-B75C-7A48-85DD-CC7C67640927}"/>
    <dgm:cxn modelId="{90B5CBF5-C30B-5F4F-B459-111C0126B9A5}" type="presOf" srcId="{344F05AE-4402-6748-A392-E93DD8DB8E80}" destId="{5822C31D-C215-6340-A62D-64C26D67AB0B}" srcOrd="0" destOrd="0" presId="urn:microsoft.com/office/officeart/2005/8/layout/default#1"/>
    <dgm:cxn modelId="{82710C1B-6462-7C4E-B88C-418F2194DBA5}" srcId="{B8A64036-8CDF-7947-A053-ABF872E88C48}" destId="{F76765D0-FE6A-914B-97D3-721431F4F5B9}" srcOrd="2" destOrd="0" parTransId="{6938A603-DE1B-3043-8BD9-43BDF3A8F2E0}" sibTransId="{53E84514-47D7-364D-8016-EA4E87318DCC}"/>
    <dgm:cxn modelId="{25E6AB9C-7693-424A-A8FB-64186E75622D}" type="presOf" srcId="{93335D4E-8A98-6D42-B987-1827855AAB10}" destId="{66BAEF98-AA8D-614C-9E70-484D0E4030FA}" srcOrd="0" destOrd="0" presId="urn:microsoft.com/office/officeart/2005/8/layout/default#1"/>
    <dgm:cxn modelId="{45C0FE1F-563C-6F49-B722-BE888CD71017}" srcId="{B8A64036-8CDF-7947-A053-ABF872E88C48}" destId="{159DB33F-5897-DE4C-B691-E92E9393B904}" srcOrd="8" destOrd="0" parTransId="{C0130699-2AE1-D94A-80B4-A321365D69CC}" sibTransId="{0F3B1148-271B-0C46-A53F-46A0FE83AA61}"/>
    <dgm:cxn modelId="{840D130F-7937-6847-B3AF-B57B9B5E8C4A}" type="presOf" srcId="{E5803C75-0D57-7042-9AAC-0E5E53513CE4}" destId="{346EFC03-29B6-F243-B3A0-4F4E9569DA0F}" srcOrd="0" destOrd="0" presId="urn:microsoft.com/office/officeart/2005/8/layout/default#1"/>
    <dgm:cxn modelId="{BE00FA6B-ED8C-B548-B18A-ABECA5C4A31C}" type="presOf" srcId="{B8A64036-8CDF-7947-A053-ABF872E88C48}" destId="{5A13C456-D6E8-6C4F-BA0D-B8804C17DF8F}" srcOrd="0" destOrd="0" presId="urn:microsoft.com/office/officeart/2005/8/layout/default#1"/>
    <dgm:cxn modelId="{DBE5571A-6085-E444-AF38-FD0653D77D38}" type="presOf" srcId="{908A7E01-8C0F-A244-AE77-53E22C63A362}" destId="{89D56D31-B1BF-D445-A713-BEF1A96EBBDB}" srcOrd="0" destOrd="0" presId="urn:microsoft.com/office/officeart/2005/8/layout/default#1"/>
    <dgm:cxn modelId="{098484CC-E5AE-674D-9AD5-07302EDBE0BF}" type="presOf" srcId="{4B1FA74D-9FC0-FC43-84FC-64C095F67E64}" destId="{9D172B2E-C4E3-E548-A728-77E2C06FDA07}" srcOrd="0" destOrd="0" presId="urn:microsoft.com/office/officeart/2005/8/layout/default#1"/>
    <dgm:cxn modelId="{52721D2D-D659-5F40-A76F-B2F49EDF24C5}" type="presOf" srcId="{4211D9AD-21D0-9A42-B0B7-7DB82819C05A}" destId="{CFAE379B-D3AE-B641-B317-E9EA3939BDA5}" srcOrd="0" destOrd="0" presId="urn:microsoft.com/office/officeart/2005/8/layout/default#1"/>
    <dgm:cxn modelId="{514B6AA5-1720-CF47-9F61-55E3F9F5A688}" srcId="{B8A64036-8CDF-7947-A053-ABF872E88C48}" destId="{4211D9AD-21D0-9A42-B0B7-7DB82819C05A}" srcOrd="5" destOrd="0" parTransId="{15F181F1-DFCB-B84F-B82A-BAFDBCBC9D82}" sibTransId="{4A4D85F1-502A-A143-8F49-890CD6CE89E5}"/>
    <dgm:cxn modelId="{56A535CC-931E-A945-9DD2-D97C13EB347E}" type="presParOf" srcId="{5A13C456-D6E8-6C4F-BA0D-B8804C17DF8F}" destId="{D91E1158-A745-004C-83FC-1A59937FD135}" srcOrd="0" destOrd="0" presId="urn:microsoft.com/office/officeart/2005/8/layout/default#1"/>
    <dgm:cxn modelId="{2ED26DA1-49B0-8342-A241-D2F845A938BC}" type="presParOf" srcId="{5A13C456-D6E8-6C4F-BA0D-B8804C17DF8F}" destId="{C48EB531-9F3B-BB45-A657-C1559FD20266}" srcOrd="1" destOrd="0" presId="urn:microsoft.com/office/officeart/2005/8/layout/default#1"/>
    <dgm:cxn modelId="{2E70FB9C-9E8E-2F4F-A0D7-6C297E302594}" type="presParOf" srcId="{5A13C456-D6E8-6C4F-BA0D-B8804C17DF8F}" destId="{8C0E6503-445E-2548-8CFD-2A4CA3071BC4}" srcOrd="2" destOrd="0" presId="urn:microsoft.com/office/officeart/2005/8/layout/default#1"/>
    <dgm:cxn modelId="{501B1FC3-88B9-1B4B-AB9C-9F744D44A4C4}" type="presParOf" srcId="{5A13C456-D6E8-6C4F-BA0D-B8804C17DF8F}" destId="{C89CB2B8-FCFD-784F-BCB6-446F5C738A60}" srcOrd="3" destOrd="0" presId="urn:microsoft.com/office/officeart/2005/8/layout/default#1"/>
    <dgm:cxn modelId="{43DC9B81-0661-5C46-BF9E-04573C432618}" type="presParOf" srcId="{5A13C456-D6E8-6C4F-BA0D-B8804C17DF8F}" destId="{943743AD-0F33-394A-AA81-9265D1F72C8D}" srcOrd="4" destOrd="0" presId="urn:microsoft.com/office/officeart/2005/8/layout/default#1"/>
    <dgm:cxn modelId="{1E66A59E-9EBE-BA49-8C5C-D3D2B917AFB9}" type="presParOf" srcId="{5A13C456-D6E8-6C4F-BA0D-B8804C17DF8F}" destId="{2E67C7F1-250D-5A4C-B833-B373F4EAA6F6}" srcOrd="5" destOrd="0" presId="urn:microsoft.com/office/officeart/2005/8/layout/default#1"/>
    <dgm:cxn modelId="{9A6E0EC1-C072-DB43-9B67-2CB3A312F58D}" type="presParOf" srcId="{5A13C456-D6E8-6C4F-BA0D-B8804C17DF8F}" destId="{346EFC03-29B6-F243-B3A0-4F4E9569DA0F}" srcOrd="6" destOrd="0" presId="urn:microsoft.com/office/officeart/2005/8/layout/default#1"/>
    <dgm:cxn modelId="{D71138BE-EC6E-FD48-BB4B-09481099E088}" type="presParOf" srcId="{5A13C456-D6E8-6C4F-BA0D-B8804C17DF8F}" destId="{3DA9B34E-4E24-2448-9673-B82F2CCA40C0}" srcOrd="7" destOrd="0" presId="urn:microsoft.com/office/officeart/2005/8/layout/default#1"/>
    <dgm:cxn modelId="{CE64CAC3-2421-784F-872D-C79AA4A0696D}" type="presParOf" srcId="{5A13C456-D6E8-6C4F-BA0D-B8804C17DF8F}" destId="{9D172B2E-C4E3-E548-A728-77E2C06FDA07}" srcOrd="8" destOrd="0" presId="urn:microsoft.com/office/officeart/2005/8/layout/default#1"/>
    <dgm:cxn modelId="{E71C3536-5E65-1045-9407-5BC8EBE31600}" type="presParOf" srcId="{5A13C456-D6E8-6C4F-BA0D-B8804C17DF8F}" destId="{6F9A88A6-1416-E34D-A021-D15414B0AE86}" srcOrd="9" destOrd="0" presId="urn:microsoft.com/office/officeart/2005/8/layout/default#1"/>
    <dgm:cxn modelId="{A730F9D0-A164-6A44-9CA4-5CA893854BD4}" type="presParOf" srcId="{5A13C456-D6E8-6C4F-BA0D-B8804C17DF8F}" destId="{CFAE379B-D3AE-B641-B317-E9EA3939BDA5}" srcOrd="10" destOrd="0" presId="urn:microsoft.com/office/officeart/2005/8/layout/default#1"/>
    <dgm:cxn modelId="{C3882DD1-6194-1B44-B219-CD7CB44B6992}" type="presParOf" srcId="{5A13C456-D6E8-6C4F-BA0D-B8804C17DF8F}" destId="{5B0D048F-1810-AA4F-B6A0-1DC70A3CD2B3}" srcOrd="11" destOrd="0" presId="urn:microsoft.com/office/officeart/2005/8/layout/default#1"/>
    <dgm:cxn modelId="{1B94718F-6576-B34F-9D8C-D873CF7D9A44}" type="presParOf" srcId="{5A13C456-D6E8-6C4F-BA0D-B8804C17DF8F}" destId="{66BAEF98-AA8D-614C-9E70-484D0E4030FA}" srcOrd="12" destOrd="0" presId="urn:microsoft.com/office/officeart/2005/8/layout/default#1"/>
    <dgm:cxn modelId="{C3484806-8445-F344-B5E2-6632F61B34F7}" type="presParOf" srcId="{5A13C456-D6E8-6C4F-BA0D-B8804C17DF8F}" destId="{7551D134-D2BD-514B-AC5D-185681B9A69B}" srcOrd="13" destOrd="0" presId="urn:microsoft.com/office/officeart/2005/8/layout/default#1"/>
    <dgm:cxn modelId="{3C5CD5EE-1833-1F4C-80CC-4B0052ACF64D}" type="presParOf" srcId="{5A13C456-D6E8-6C4F-BA0D-B8804C17DF8F}" destId="{827F4436-1264-F548-A145-F5A717865F32}" srcOrd="14" destOrd="0" presId="urn:microsoft.com/office/officeart/2005/8/layout/default#1"/>
    <dgm:cxn modelId="{958E908F-E3FC-9348-82B6-E46EB48D51E3}" type="presParOf" srcId="{5A13C456-D6E8-6C4F-BA0D-B8804C17DF8F}" destId="{6268136F-A9C5-4748-BA5C-D94321F0A033}" srcOrd="15" destOrd="0" presId="urn:microsoft.com/office/officeart/2005/8/layout/default#1"/>
    <dgm:cxn modelId="{580EBA0D-BE98-9045-B5B9-4BD5512BDB83}" type="presParOf" srcId="{5A13C456-D6E8-6C4F-BA0D-B8804C17DF8F}" destId="{7133215A-C5C8-604D-AA03-F19F6A25351E}" srcOrd="16" destOrd="0" presId="urn:microsoft.com/office/officeart/2005/8/layout/default#1"/>
    <dgm:cxn modelId="{46A6F3CE-0719-3E4A-A76D-0F25D45AC11A}" type="presParOf" srcId="{5A13C456-D6E8-6C4F-BA0D-B8804C17DF8F}" destId="{AED33EE2-CF63-F146-88C2-53CB09099AEF}" srcOrd="17" destOrd="0" presId="urn:microsoft.com/office/officeart/2005/8/layout/default#1"/>
    <dgm:cxn modelId="{B947C3F6-5A93-2A4A-A722-F9BE1E15CADB}" type="presParOf" srcId="{5A13C456-D6E8-6C4F-BA0D-B8804C17DF8F}" destId="{5822C31D-C215-6340-A62D-64C26D67AB0B}" srcOrd="18" destOrd="0" presId="urn:microsoft.com/office/officeart/2005/8/layout/default#1"/>
    <dgm:cxn modelId="{B69EC3F5-EDD5-504A-81A3-06D8C8CA7298}" type="presParOf" srcId="{5A13C456-D6E8-6C4F-BA0D-B8804C17DF8F}" destId="{8DE44AA7-D6E6-7242-9572-D9D1DD04C5AD}" srcOrd="19" destOrd="0" presId="urn:microsoft.com/office/officeart/2005/8/layout/default#1"/>
    <dgm:cxn modelId="{7B8B0516-11F6-3E46-AD29-B037D8C85B0A}" type="presParOf" srcId="{5A13C456-D6E8-6C4F-BA0D-B8804C17DF8F}" destId="{89D56D31-B1BF-D445-A713-BEF1A96EBBDB}" srcOrd="20" destOrd="0" presId="urn:microsoft.com/office/officeart/2005/8/layout/default#1"/>
    <dgm:cxn modelId="{5BC5A743-FAF5-7B4D-ABBA-922CC110DF9D}" type="presParOf" srcId="{5A13C456-D6E8-6C4F-BA0D-B8804C17DF8F}" destId="{14E42D76-0ABC-2A4C-891F-E8B3E8CC04DA}" srcOrd="21" destOrd="0" presId="urn:microsoft.com/office/officeart/2005/8/layout/default#1"/>
    <dgm:cxn modelId="{C19D53D1-7F86-3542-ADF0-02064747E03F}" type="presParOf" srcId="{5A13C456-D6E8-6C4F-BA0D-B8804C17DF8F}" destId="{7339BBF5-E10B-E444-A512-A6ED5E8BF762}" srcOrd="2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6A25F-DC51-5340-B1D9-9FEF2DDF9E7D}" type="datetimeFigureOut">
              <a:rPr lang="en-US" smtClean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68D9A-CED6-5D46-B38C-2A6207E2E4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andywibbels.com/feed/" TargetMode="External"/><Relationship Id="rId7" Type="http://schemas.openxmlformats.org/officeDocument/2006/relationships/hyperlink" Target="http://twitter.com/andymatic" TargetMode="External"/><Relationship Id="rId2" Type="http://schemas.openxmlformats.org/officeDocument/2006/relationships/hyperlink" Target="http://andywibbel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facebook.com/profile.php?id=505504719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http://www.linkedin.com/in/andywibbel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hyperlink" Target="http://en.wikipedia.org/wiki/Country-code_top-level_domain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andywibbels.com/feed/" TargetMode="External"/><Relationship Id="rId7" Type="http://schemas.openxmlformats.org/officeDocument/2006/relationships/hyperlink" Target="http://twitter.com/andymatic" TargetMode="External"/><Relationship Id="rId2" Type="http://schemas.openxmlformats.org/officeDocument/2006/relationships/hyperlink" Target="http://andywibbel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facebook.com/profile.php?id=505504719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http://www.linkedin.com/in/andywibbe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Anatomy of a URL</a:t>
            </a:r>
            <a:endParaRPr lang="en-US" sz="4000" b="1" u="sng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Andy Wibbels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http://andywibbels.com/</a:t>
            </a:r>
            <a:endParaRPr lang="en-US" dirty="0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689600"/>
            <a:ext cx="762000" cy="1016000"/>
          </a:xfrm>
          <a:prstGeom prst="rect">
            <a:avLst/>
          </a:prstGeom>
        </p:spPr>
      </p:pic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5689600"/>
            <a:ext cx="762000" cy="1016000"/>
          </a:xfrm>
          <a:prstGeom prst="rect">
            <a:avLst/>
          </a:prstGeom>
        </p:spPr>
      </p:pic>
      <p:pic>
        <p:nvPicPr>
          <p:cNvPr id="7" name="Picture 6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8200" y="5689600"/>
            <a:ext cx="762000" cy="1016000"/>
          </a:xfrm>
          <a:prstGeom prst="rect">
            <a:avLst/>
          </a:prstGeom>
        </p:spPr>
      </p:pic>
      <p:pic>
        <p:nvPicPr>
          <p:cNvPr id="8" name="Picture 7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8800" y="5689600"/>
            <a:ext cx="762000" cy="10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web address has many parts.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which parts do what can help you better understand how your readers and search engines see your site.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Here’s a domain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Let’s break it down into its many parts.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</a:t>
            </a:r>
            <a:r>
              <a:rPr lang="en-US" b="1" u="sng" dirty="0" smtClean="0"/>
              <a:t>.com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That thing on the end? That’s called a Top Level 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685800"/>
          <a:ext cx="8229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/>
        </p:nvGraphicFramePr>
        <p:xfrm>
          <a:off x="457200" y="3094037"/>
          <a:ext cx="82296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top-level domains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Each country has it’s</a:t>
            </a:r>
            <a:br>
              <a:rPr lang="en-US" dirty="0" smtClean="0"/>
            </a:br>
            <a:r>
              <a:rPr lang="en-US" dirty="0" smtClean="0"/>
              <a:t>own top-level domain: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803400"/>
          <a:ext cx="82296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08357"/>
            <a:ext cx="8210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Full list at </a:t>
            </a:r>
            <a:r>
              <a:rPr lang="en-US" dirty="0" smtClean="0">
                <a:hlinkClick r:id="rId7"/>
              </a:rPr>
              <a:t>http://en.wikipedia.org/wiki/Country-code_top-level_domain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</a:t>
            </a:r>
            <a:r>
              <a:rPr lang="en-US" b="1" u="sng" dirty="0" smtClean="0"/>
              <a:t>.com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 that’s the top-level domain, the part after the ‘dot’ and before the ‘everything else.’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Let’s take a look at the part</a:t>
            </a:r>
          </a:p>
          <a:p>
            <a:r>
              <a:rPr lang="en-US" dirty="0" smtClean="0"/>
              <a:t>‘between the dots.’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It doesn’t allow spaces or underscores.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br>
              <a:rPr lang="en-US" dirty="0" smtClean="0"/>
            </a:br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br>
              <a:rPr lang="en-US" dirty="0" smtClean="0"/>
            </a:br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It is not-case sensitive. </a:t>
            </a:r>
          </a:p>
          <a:p>
            <a:r>
              <a:rPr lang="en-US" dirty="0" smtClean="0"/>
              <a:t>All of the above go to the same place.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your-domain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 can have dashes.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yourdomain12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Or numbers.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yourdomain12.com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Together with the top-level domain. This is what most people mean when they talk about ‘a domain name.’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your-domain12.com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www.</a:t>
            </a:r>
            <a:r>
              <a:rPr lang="en-US" b="1" u="sng" dirty="0" smtClean="0"/>
              <a:t>your-domain12.net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www.</a:t>
            </a:r>
            <a:r>
              <a:rPr lang="en-US" b="1" u="sng" dirty="0" smtClean="0"/>
              <a:t>your-domain12.org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www.</a:t>
            </a:r>
            <a:r>
              <a:rPr lang="en-US" b="1" u="sng" dirty="0" smtClean="0"/>
              <a:t>your-domain12.au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These are all different domain names, that might be owned by different people.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your-domain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 that was the part ‘between the dots.’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your-domain.com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Let’s look at the part ‘before the dot.’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part before the first dot is called the sub-domain.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Yes, you’re right. It doesn’t make sense that it is ‘sub’ and is first as you read it out loud.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Make peace with that.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mail.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blog.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stuff.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Sub-domains allow you to channel different bits of traffic to different parts of your company.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mail.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blog.</a:t>
            </a:r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b="1" u="sng" dirty="0" smtClean="0"/>
              <a:t>stuff.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All of these sub-domains are controlled by the same person that owns the domain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default is ‘www’</a:t>
            </a:r>
          </a:p>
          <a:p>
            <a:r>
              <a:rPr lang="en-US" dirty="0" smtClean="0"/>
              <a:t>for ‘world wide web.’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www.mail.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common mistake is adding the ‘www’ if there is already a domain name.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www.mail.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That isn’t necessary and may cause weird error messages.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dirty="0" smtClean="0"/>
              <a:t>=</a:t>
            </a:r>
            <a:br>
              <a:rPr lang="en-US" dirty="0" smtClean="0"/>
            </a:br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Depending on how a site is setup, you don’t have to type in the ‘www.’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yourdomain.com</a:t>
            </a:r>
            <a:br>
              <a:rPr lang="en-US" dirty="0" smtClean="0"/>
            </a:br>
            <a:r>
              <a:rPr lang="en-US" dirty="0" smtClean="0"/>
              <a:t>≠</a:t>
            </a:r>
            <a:br>
              <a:rPr lang="en-US" dirty="0" smtClean="0"/>
            </a:br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Other times they are different.</a:t>
            </a:r>
          </a:p>
          <a:p>
            <a:r>
              <a:rPr lang="en-US" dirty="0" smtClean="0"/>
              <a:t>This small detail may drive you batty when troubleshooting so be vigilant.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So: sub-domain.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</a:t>
            </a:r>
            <a:r>
              <a:rPr lang="en-US" b="1" u="sng" dirty="0" smtClean="0"/>
              <a:t>com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Top-level 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Usually referred to as one big thing called ‘a domain name.’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http://</a:t>
            </a:r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 what’s this H-T-T-P business?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http://</a:t>
            </a:r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There are many ways for you to connect to a website.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http://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most common used by browser is</a:t>
            </a:r>
          </a:p>
          <a:p>
            <a:r>
              <a:rPr lang="en-US" dirty="0" smtClean="0"/>
              <a:t>Hypertext</a:t>
            </a:r>
          </a:p>
          <a:p>
            <a:r>
              <a:rPr lang="en-US" dirty="0" smtClean="0"/>
              <a:t>Transfer</a:t>
            </a:r>
          </a:p>
          <a:p>
            <a:r>
              <a:rPr lang="en-US" dirty="0" smtClean="0"/>
              <a:t>Protocol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http://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Hypertext is a nerdy way of saying ‘web site stuff.’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http://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http:// tells the web server how to respond to the request to view a particular web page or file.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</a:t>
            </a:r>
            <a:r>
              <a:rPr lang="en-US" b="1" u="sng" dirty="0" smtClean="0"/>
              <a:t>://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colon and 2 forward slashes just make it look fancy.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</a:t>
            </a:r>
            <a:r>
              <a:rPr lang="en-US" b="1" u="sng" dirty="0" smtClean="0"/>
              <a:t>://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Yes, the direction of the slashes matters.</a:t>
            </a:r>
          </a:p>
          <a:p>
            <a:r>
              <a:rPr lang="en-US" dirty="0" smtClean="0"/>
              <a:t>If they lean to the right – into the direction you’re reading, they are forward slashes.</a:t>
            </a:r>
          </a:p>
          <a:p>
            <a:r>
              <a:rPr lang="en-US" dirty="0" smtClean="0"/>
              <a:t>If they lean to the left – they are backslashes.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Another piece of the puzzle!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http://www.yourdomain.com</a:t>
            </a:r>
            <a:r>
              <a:rPr lang="en-US" b="1" u="sng" dirty="0" smtClean="0"/>
              <a:t>/stuff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Uh-oh. What’s this?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http://www.yourdomain.com</a:t>
            </a:r>
            <a:r>
              <a:rPr lang="en-US" b="1" u="sng" dirty="0" smtClean="0"/>
              <a:t>/stuff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This tells the website, I want to see your folder of stuff.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http://www.yourdomain.com</a:t>
            </a:r>
            <a:r>
              <a:rPr lang="en-US" b="1" u="sng" dirty="0" smtClean="0"/>
              <a:t>/stu_ff</a:t>
            </a:r>
            <a:br>
              <a:rPr lang="en-US" b="1" u="sng" dirty="0" smtClean="0"/>
            </a:br>
            <a:r>
              <a:rPr lang="en-US" dirty="0" smtClean="0"/>
              <a:t>http://www.yourdomain.com</a:t>
            </a:r>
            <a:r>
              <a:rPr lang="en-US" b="1" u="sng" dirty="0" smtClean="0"/>
              <a:t>/1 23</a:t>
            </a:r>
            <a:br>
              <a:rPr lang="en-US" b="1" u="sng" dirty="0" smtClean="0"/>
            </a:br>
            <a:r>
              <a:rPr lang="en-US" dirty="0" smtClean="0"/>
              <a:t>http://www.yourdomain.com</a:t>
            </a:r>
            <a:r>
              <a:rPr lang="en-US" b="1" u="sng" dirty="0" smtClean="0"/>
              <a:t>/FuN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folder on the webserver can be case sensitive and can contain spaces and underscores. It is separate from the domain name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http://www.yourdomain.com</a:t>
            </a:r>
            <a:r>
              <a:rPr lang="en-US" b="1" u="sng" dirty="0" smtClean="0"/>
              <a:t>/stuff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4190206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This part points us to the server.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15200" y="4190206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part tells us what to get once we’re there.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4100" y="4456906"/>
            <a:ext cx="23622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http://www.yourdomain.com</a:t>
            </a:r>
            <a:r>
              <a:rPr lang="en-US" sz="2700" b="1" u="sng" dirty="0" smtClean="0"/>
              <a:t>/stuff/something/important.pdf</a:t>
            </a:r>
            <a:endParaRPr lang="en-US" sz="2700" b="1" u="sng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77825"/>
            <a:ext cx="6400800" cy="1752600"/>
          </a:xfrm>
        </p:spPr>
        <p:txBody>
          <a:bodyPr/>
          <a:lstStyle/>
          <a:p>
            <a:r>
              <a:rPr lang="en-US" dirty="0" smtClean="0"/>
              <a:t>The path to these files can be as long as it needs to be.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994" y="4190206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This part points us to the server.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20394" y="4190206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part tells us what to get once we’re there.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239294" y="4456906"/>
            <a:ext cx="23622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http://www.yourdomain.com</a:t>
            </a:r>
            <a:r>
              <a:rPr lang="en-US" b="1" u="sng" dirty="0" smtClean="0"/>
              <a:t>/stuff.xls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This tells the website, I want to see a spreadsheet called stuff.xls.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http://www.yourdomain.com</a:t>
            </a:r>
            <a:r>
              <a:rPr lang="en-US" sz="4000" b="1" u="sng" dirty="0" smtClean="0"/>
              <a:t>/stuff.htm</a:t>
            </a:r>
            <a:endParaRPr lang="en-US" sz="4000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This tells the website, I want to see a webpage called stuff.htm.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http://www.yourdomain.com</a:t>
            </a:r>
            <a:r>
              <a:rPr lang="en-US" sz="4000" b="1" u="sng" dirty="0" smtClean="0"/>
              <a:t>/stuff</a:t>
            </a:r>
            <a:endParaRPr lang="en-US" sz="4000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If there is no file requested – just the folder – the server may respond with the ‘index’ of that folder.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http://www.facebook.com/profile.php?id=505504719</a:t>
            </a:r>
            <a:endParaRPr lang="en-US" sz="2700" b="1" u="sng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77825"/>
            <a:ext cx="6400800" cy="1752600"/>
          </a:xfrm>
        </p:spPr>
        <p:txBody>
          <a:bodyPr/>
          <a:lstStyle/>
          <a:p>
            <a:r>
              <a:rPr lang="en-US" dirty="0" smtClean="0"/>
              <a:t>Sometimes a URL has variables in it that tell the site what to do. Here is the full URL to my Facebook profile.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190206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The browser talks to Facebook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20394" y="4190206"/>
            <a:ext cx="190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and asks for the profile.php file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390106" y="4456906"/>
            <a:ext cx="23622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25394" y="4190206"/>
            <a:ext cx="28186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profile.php file is a script and looks for a variable called ‘id’ and that is how it knows what Facebook profile to show.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5068094" y="4456906"/>
            <a:ext cx="23622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at the end of the day, the important thing to remember is this: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www.</a:t>
            </a:r>
            <a:r>
              <a:rPr lang="en-US" dirty="0" smtClean="0"/>
              <a:t>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Sub-domain.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</a:t>
            </a:r>
            <a:r>
              <a:rPr lang="en-US" b="1" u="sng" dirty="0" smtClean="0"/>
              <a:t>yourdomain</a:t>
            </a:r>
            <a:r>
              <a:rPr lang="en-US" dirty="0" smtClean="0"/>
              <a:t>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</a:t>
            </a:r>
            <a:r>
              <a:rPr lang="en-US" b="1" u="sng" dirty="0" smtClean="0"/>
              <a:t>com</a:t>
            </a:r>
            <a:endParaRPr lang="en-US" b="1" u="sng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Top-level domain.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www.yourdomain.com</a:t>
            </a:r>
            <a:endParaRPr lang="en-US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Usually referred to as one big thing called ‘a domain name.’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Thanks!</a:t>
            </a:r>
            <a:br>
              <a:rPr lang="en-US" sz="4000" dirty="0" smtClean="0"/>
            </a:br>
            <a:r>
              <a:rPr lang="en-US" sz="4000" dirty="0" smtClean="0"/>
              <a:t>Let’s connect:</a:t>
            </a:r>
            <a:endParaRPr lang="en-US" sz="4000" b="1" u="sng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http://andywibbels.com/</a:t>
            </a:r>
            <a:endParaRPr lang="en-US" dirty="0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3886200"/>
            <a:ext cx="762000" cy="1016000"/>
          </a:xfrm>
          <a:prstGeom prst="rect">
            <a:avLst/>
          </a:prstGeom>
        </p:spPr>
      </p:pic>
      <p:pic>
        <p:nvPicPr>
          <p:cNvPr id="6" name="Picture 5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3886200"/>
            <a:ext cx="762000" cy="1016000"/>
          </a:xfrm>
          <a:prstGeom prst="rect">
            <a:avLst/>
          </a:prstGeom>
        </p:spPr>
      </p:pic>
      <p:pic>
        <p:nvPicPr>
          <p:cNvPr id="7" name="Picture 6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8200" y="3886200"/>
            <a:ext cx="762000" cy="1016000"/>
          </a:xfrm>
          <a:prstGeom prst="rect">
            <a:avLst/>
          </a:prstGeom>
        </p:spPr>
      </p:pic>
      <p:pic>
        <p:nvPicPr>
          <p:cNvPr id="8" name="Picture 7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8800" y="3886200"/>
            <a:ext cx="762000" cy="10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873</Words>
  <Application>Microsoft Office PowerPoint</Application>
  <PresentationFormat>On-screen Show (4:3)</PresentationFormat>
  <Paragraphs>149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Anatomy of a URL</vt:lpstr>
      <vt:lpstr>A web address has many parts.</vt:lpstr>
      <vt:lpstr>Understanding which parts do what can help you better understand how your readers and search engines see your site.</vt:lpstr>
      <vt:lpstr>www.yourdomain.com</vt:lpstr>
      <vt:lpstr>www.yourdomain.com</vt:lpstr>
      <vt:lpstr>www.yourdomain.com</vt:lpstr>
      <vt:lpstr>Common top-level domains</vt:lpstr>
      <vt:lpstr>Each country has it’s own top-level domain:</vt:lpstr>
      <vt:lpstr>www.yourdomain.com</vt:lpstr>
      <vt:lpstr>www.yourdomain.com</vt:lpstr>
      <vt:lpstr>www.yourdomain.com</vt:lpstr>
      <vt:lpstr>www.yourdomain.com www.YourDomain.com www.YOURDOMAIN.com</vt:lpstr>
      <vt:lpstr>www.your-domain.com</vt:lpstr>
      <vt:lpstr>www.yourdomain12.com</vt:lpstr>
      <vt:lpstr>www.yourdomain12.com</vt:lpstr>
      <vt:lpstr>www.your-domain12.com www.your-domain12.net www.your-domain12.org www.your-domain12.au</vt:lpstr>
      <vt:lpstr>www.your-domain.com</vt:lpstr>
      <vt:lpstr>www.your-domain.com</vt:lpstr>
      <vt:lpstr>www.yourdomain.com</vt:lpstr>
      <vt:lpstr>www.yourdomain.com</vt:lpstr>
      <vt:lpstr>www.yourdomain.com</vt:lpstr>
      <vt:lpstr>www.yourdomain.com mail.yourdomain.com blog.yourdomain.com stuff.yourdomain.com</vt:lpstr>
      <vt:lpstr>www.yourdomain.com mail.yourdomain.com blog.yourdomain.com stuff.yourdomain.com</vt:lpstr>
      <vt:lpstr>www.yourdomain.com</vt:lpstr>
      <vt:lpstr>www.mail.yourdomain.com</vt:lpstr>
      <vt:lpstr>www.mail.yourdomain.com</vt:lpstr>
      <vt:lpstr>yourdomain.com = www.yourdomain.com</vt:lpstr>
      <vt:lpstr>yourdomain.com ≠ www.yourdomain.com</vt:lpstr>
      <vt:lpstr>www.yourdomain.com</vt:lpstr>
      <vt:lpstr>www.yourdomain.com</vt:lpstr>
      <vt:lpstr>www.yourdomain.com</vt:lpstr>
      <vt:lpstr>www.yourdomain.com</vt:lpstr>
      <vt:lpstr>http://www.yourdomain.com</vt:lpstr>
      <vt:lpstr>http://www.yourdomain.com</vt:lpstr>
      <vt:lpstr>http://</vt:lpstr>
      <vt:lpstr>http://</vt:lpstr>
      <vt:lpstr>http://</vt:lpstr>
      <vt:lpstr>http://</vt:lpstr>
      <vt:lpstr>http://</vt:lpstr>
      <vt:lpstr>http://www.yourdomain.com</vt:lpstr>
      <vt:lpstr>http://www.yourdomain.com/stuff</vt:lpstr>
      <vt:lpstr>http://www.yourdomain.com/stuff</vt:lpstr>
      <vt:lpstr>http://www.yourdomain.com/stu_ff http://www.yourdomain.com/1 23 http://www.yourdomain.com/FuN</vt:lpstr>
      <vt:lpstr>http://www.yourdomain.com/stuff</vt:lpstr>
      <vt:lpstr>http://www.yourdomain.com/stuff/something/important.pdf</vt:lpstr>
      <vt:lpstr>http://www.yourdomain.com/stuff.xls</vt:lpstr>
      <vt:lpstr>http://www.yourdomain.com/stuff.htm</vt:lpstr>
      <vt:lpstr>http://www.yourdomain.com/stuff</vt:lpstr>
      <vt:lpstr>http://www.facebook.com/profile.php?id=505504719</vt:lpstr>
      <vt:lpstr>But at the end of the day, the important thing to remember is this:</vt:lpstr>
      <vt:lpstr>www.yourdomain.com</vt:lpstr>
      <vt:lpstr>www.yourdomain.com</vt:lpstr>
      <vt:lpstr>www.yourdomain.com</vt:lpstr>
      <vt:lpstr>www.yourdomain.com</vt:lpstr>
      <vt:lpstr>Thanks! Let’s connect: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a URL</dc:title>
  <dc:creator>Andy Wibbels</dc:creator>
  <cp:lastModifiedBy>Mari Hobkirk</cp:lastModifiedBy>
  <cp:revision>8</cp:revision>
  <dcterms:created xsi:type="dcterms:W3CDTF">2009-06-12T02:19:06Z</dcterms:created>
  <dcterms:modified xsi:type="dcterms:W3CDTF">2016-04-14T20:26:14Z</dcterms:modified>
</cp:coreProperties>
</file>